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2" r:id="rId2"/>
    <p:sldId id="256" r:id="rId3"/>
    <p:sldId id="257" r:id="rId4"/>
    <p:sldId id="258" r:id="rId5"/>
    <p:sldId id="259" r:id="rId6"/>
    <p:sldId id="260" r:id="rId7"/>
    <p:sldId id="261" r:id="rId8"/>
    <p:sldId id="262" r:id="rId9"/>
    <p:sldId id="264" r:id="rId10"/>
    <p:sldId id="265" r:id="rId11"/>
    <p:sldId id="263"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2126"/>
    <a:srgbClr val="E9D2A9"/>
    <a:srgbClr val="CBAA7C"/>
    <a:srgbClr val="0F0C0C"/>
    <a:srgbClr val="5749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3E6E46-226E-20DB-D969-0E7BDB4965BB}" v="1042" dt="2026-03-20T22:34:09.249"/>
    <p1510:client id="{7F31D52A-D830-1CD1-7B85-81335A866D6A}" v="397" dt="2026-03-20T22:57:50.221"/>
    <p1510:client id="{B1C048BC-A2C1-3D6C-BD50-5DB0F09215B5}" v="1390" dt="2026-03-20T20:36:39.555"/>
    <p1510:client id="{CBCA13DA-BFDA-A8E4-5E9E-4B9FAA9BC4C4}" v="98" dt="2026-03-20T22:41:52.086"/>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2" autoAdjust="0"/>
    <p:restoredTop sz="94660"/>
  </p:normalViewPr>
  <p:slideViewPr>
    <p:cSldViewPr snapToGrid="0">
      <p:cViewPr varScale="1">
        <p:scale>
          <a:sx n="89" d="100"/>
          <a:sy n="89" d="100"/>
        </p:scale>
        <p:origin x="8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Юферева София Сергеевна" userId="S::stud203634@vyatsu.ru::416f40c7-1b2f-48ea-a570-dd48efe54bf9" providerId="AD" clId="Web-{013E6E46-226E-20DB-D969-0E7BDB4965BB}"/>
    <pc:docChg chg="modSld">
      <pc:chgData name="Юферева София Сергеевна" userId="S::stud203634@vyatsu.ru::416f40c7-1b2f-48ea-a570-dd48efe54bf9" providerId="AD" clId="Web-{013E6E46-226E-20DB-D969-0E7BDB4965BB}" dt="2026-03-20T22:34:09.249" v="838" actId="20577"/>
      <pc:docMkLst>
        <pc:docMk/>
      </pc:docMkLst>
      <pc:sldChg chg="modSp">
        <pc:chgData name="Юферева София Сергеевна" userId="S::stud203634@vyatsu.ru::416f40c7-1b2f-48ea-a570-dd48efe54bf9" providerId="AD" clId="Web-{013E6E46-226E-20DB-D969-0E7BDB4965BB}" dt="2026-03-20T20:49:24.604" v="109"/>
        <pc:sldMkLst>
          <pc:docMk/>
          <pc:sldMk cId="3288225847" sldId="263"/>
        </pc:sldMkLst>
        <pc:graphicFrameChg chg="mod modGraphic">
          <ac:chgData name="Юферева София Сергеевна" userId="S::stud203634@vyatsu.ru::416f40c7-1b2f-48ea-a570-dd48efe54bf9" providerId="AD" clId="Web-{013E6E46-226E-20DB-D969-0E7BDB4965BB}" dt="2026-03-20T20:49:24.604" v="109"/>
          <ac:graphicFrameMkLst>
            <pc:docMk/>
            <pc:sldMk cId="3288225847" sldId="263"/>
            <ac:graphicFrameMk id="6" creationId="{169BD263-FE66-24F7-3A96-A6341640BB94}"/>
          </ac:graphicFrameMkLst>
        </pc:graphicFrameChg>
      </pc:sldChg>
      <pc:sldChg chg="delSp">
        <pc:chgData name="Юферева София Сергеевна" userId="S::stud203634@vyatsu.ru::416f40c7-1b2f-48ea-a570-dd48efe54bf9" providerId="AD" clId="Web-{013E6E46-226E-20DB-D969-0E7BDB4965BB}" dt="2026-03-20T20:51:45.868" v="129"/>
        <pc:sldMkLst>
          <pc:docMk/>
          <pc:sldMk cId="3032551702" sldId="266"/>
        </pc:sldMkLst>
        <pc:spChg chg="del">
          <ac:chgData name="Юферева София Сергеевна" userId="S::stud203634@vyatsu.ru::416f40c7-1b2f-48ea-a570-dd48efe54bf9" providerId="AD" clId="Web-{013E6E46-226E-20DB-D969-0E7BDB4965BB}" dt="2026-03-20T20:51:45.868" v="129"/>
          <ac:spMkLst>
            <pc:docMk/>
            <pc:sldMk cId="3032551702" sldId="266"/>
            <ac:spMk id="3" creationId="{08F0FDCA-D7DD-0969-B557-8FA8A96ECF05}"/>
          </ac:spMkLst>
        </pc:spChg>
      </pc:sldChg>
      <pc:sldChg chg="addSp modSp mod modShow">
        <pc:chgData name="Юферева София Сергеевна" userId="S::stud203634@vyatsu.ru::416f40c7-1b2f-48ea-a570-dd48efe54bf9" providerId="AD" clId="Web-{013E6E46-226E-20DB-D969-0E7BDB4965BB}" dt="2026-03-20T21:22:43.042" v="301"/>
        <pc:sldMkLst>
          <pc:docMk/>
          <pc:sldMk cId="1999110741" sldId="268"/>
        </pc:sldMkLst>
        <pc:spChg chg="add mod">
          <ac:chgData name="Юферева София Сергеевна" userId="S::stud203634@vyatsu.ru::416f40c7-1b2f-48ea-a570-dd48efe54bf9" providerId="AD" clId="Web-{013E6E46-226E-20DB-D969-0E7BDB4965BB}" dt="2026-03-20T20:48:37.932" v="95" actId="1076"/>
          <ac:spMkLst>
            <pc:docMk/>
            <pc:sldMk cId="1999110741" sldId="268"/>
            <ac:spMk id="7" creationId="{97AB0D82-453F-1E1D-4D87-C3957D04CA89}"/>
          </ac:spMkLst>
        </pc:spChg>
        <pc:graphicFrameChg chg="add mod modGraphic">
          <ac:chgData name="Юферева София Сергеевна" userId="S::stud203634@vyatsu.ru::416f40c7-1b2f-48ea-a570-dd48efe54bf9" providerId="AD" clId="Web-{013E6E46-226E-20DB-D969-0E7BDB4965BB}" dt="2026-03-20T20:49:41.869" v="113"/>
          <ac:graphicFrameMkLst>
            <pc:docMk/>
            <pc:sldMk cId="1999110741" sldId="268"/>
            <ac:graphicFrameMk id="6" creationId="{F6CB9E0B-D0EF-9A07-559E-44D4FD7CF577}"/>
          </ac:graphicFrameMkLst>
        </pc:graphicFrameChg>
        <pc:picChg chg="add mod">
          <ac:chgData name="Юферева София Сергеевна" userId="S::stud203634@vyatsu.ru::416f40c7-1b2f-48ea-a570-dd48efe54bf9" providerId="AD" clId="Web-{013E6E46-226E-20DB-D969-0E7BDB4965BB}" dt="2026-03-20T20:49:46.291" v="114" actId="1076"/>
          <ac:picMkLst>
            <pc:docMk/>
            <pc:sldMk cId="1999110741" sldId="268"/>
            <ac:picMk id="4" creationId="{E26F3944-49D8-2363-34E4-6C4EE47249AC}"/>
          </ac:picMkLst>
        </pc:picChg>
      </pc:sldChg>
      <pc:sldChg chg="addSp delSp modSp">
        <pc:chgData name="Юферева София Сергеевна" userId="S::stud203634@vyatsu.ru::416f40c7-1b2f-48ea-a570-dd48efe54bf9" providerId="AD" clId="Web-{013E6E46-226E-20DB-D969-0E7BDB4965BB}" dt="2026-03-20T21:31:43.588" v="369"/>
        <pc:sldMkLst>
          <pc:docMk/>
          <pc:sldMk cId="3895173283" sldId="269"/>
        </pc:sldMkLst>
        <pc:spChg chg="add del">
          <ac:chgData name="Юферева София Сергеевна" userId="S::stud203634@vyatsu.ru::416f40c7-1b2f-48ea-a570-dd48efe54bf9" providerId="AD" clId="Web-{013E6E46-226E-20DB-D969-0E7BDB4965BB}" dt="2026-03-20T21:31:37.338" v="365"/>
          <ac:spMkLst>
            <pc:docMk/>
            <pc:sldMk cId="3895173283" sldId="269"/>
            <ac:spMk id="3" creationId="{4021BEAF-A867-735F-3363-93684667F432}"/>
          </ac:spMkLst>
        </pc:spChg>
        <pc:spChg chg="del">
          <ac:chgData name="Юферева София Сергеевна" userId="S::stud203634@vyatsu.ru::416f40c7-1b2f-48ea-a570-dd48efe54bf9" providerId="AD" clId="Web-{013E6E46-226E-20DB-D969-0E7BDB4965BB}" dt="2026-03-20T20:51:48.884" v="130"/>
          <ac:spMkLst>
            <pc:docMk/>
            <pc:sldMk cId="3895173283" sldId="269"/>
            <ac:spMk id="5" creationId="{AD5B3E02-3A59-E263-4132-C24D4CE11A49}"/>
          </ac:spMkLst>
        </pc:spChg>
        <pc:spChg chg="add del mod">
          <ac:chgData name="Юферева София Сергеевна" userId="S::stud203634@vyatsu.ru::416f40c7-1b2f-48ea-a570-dd48efe54bf9" providerId="AD" clId="Web-{013E6E46-226E-20DB-D969-0E7BDB4965BB}" dt="2026-03-20T21:31:43.588" v="369"/>
          <ac:spMkLst>
            <pc:docMk/>
            <pc:sldMk cId="3895173283" sldId="269"/>
            <ac:spMk id="8" creationId="{9B9BB3D8-C0DD-229B-8E5B-73349DEA872A}"/>
          </ac:spMkLst>
        </pc:spChg>
        <pc:spChg chg="mod">
          <ac:chgData name="Юферева София Сергеевна" userId="S::stud203634@vyatsu.ru::416f40c7-1b2f-48ea-a570-dd48efe54bf9" providerId="AD" clId="Web-{013E6E46-226E-20DB-D969-0E7BDB4965BB}" dt="2026-03-20T20:51:21.525" v="125" actId="20577"/>
          <ac:spMkLst>
            <pc:docMk/>
            <pc:sldMk cId="3895173283" sldId="269"/>
            <ac:spMk id="10" creationId="{B69C6FF3-26EE-A6EF-045F-878B62FD2F0D}"/>
          </ac:spMkLst>
        </pc:spChg>
        <pc:graphicFrameChg chg="add del">
          <ac:chgData name="Юферева София Сергеевна" userId="S::stud203634@vyatsu.ru::416f40c7-1b2f-48ea-a570-dd48efe54bf9" providerId="AD" clId="Web-{013E6E46-226E-20DB-D969-0E7BDB4965BB}" dt="2026-03-20T21:31:43.588" v="368"/>
          <ac:graphicFrameMkLst>
            <pc:docMk/>
            <pc:sldMk cId="3895173283" sldId="269"/>
            <ac:graphicFrameMk id="6" creationId="{D4576DE9-3747-4554-E3F4-AFF1BA3F8D68}"/>
          </ac:graphicFrameMkLst>
        </pc:graphicFrameChg>
        <pc:picChg chg="add mod modCrop">
          <ac:chgData name="Юферева София Сергеевна" userId="S::stud203634@vyatsu.ru::416f40c7-1b2f-48ea-a570-dd48efe54bf9" providerId="AD" clId="Web-{013E6E46-226E-20DB-D969-0E7BDB4965BB}" dt="2026-03-20T20:54:15.530" v="137" actId="14100"/>
          <ac:picMkLst>
            <pc:docMk/>
            <pc:sldMk cId="3895173283" sldId="269"/>
            <ac:picMk id="9" creationId="{5985F10B-41E8-9652-7B74-11539D9EE955}"/>
          </ac:picMkLst>
        </pc:picChg>
        <pc:picChg chg="add mod">
          <ac:chgData name="Юферева София Сергеевна" userId="S::stud203634@vyatsu.ru::416f40c7-1b2f-48ea-a570-dd48efe54bf9" providerId="AD" clId="Web-{013E6E46-226E-20DB-D969-0E7BDB4965BB}" dt="2026-03-20T20:54:04.124" v="133" actId="1076"/>
          <ac:picMkLst>
            <pc:docMk/>
            <pc:sldMk cId="3895173283" sldId="269"/>
            <ac:picMk id="11" creationId="{8802E4EE-6E0E-7C3D-16F4-E2DB60997258}"/>
          </ac:picMkLst>
        </pc:picChg>
      </pc:sldChg>
      <pc:sldChg chg="addSp delSp modSp">
        <pc:chgData name="Юферева София Сергеевна" userId="S::stud203634@vyatsu.ru::416f40c7-1b2f-48ea-a570-dd48efe54bf9" providerId="AD" clId="Web-{013E6E46-226E-20DB-D969-0E7BDB4965BB}" dt="2026-03-20T21:00:56.666" v="259" actId="1076"/>
        <pc:sldMkLst>
          <pc:docMk/>
          <pc:sldMk cId="3373900494" sldId="270"/>
        </pc:sldMkLst>
        <pc:spChg chg="add mod">
          <ac:chgData name="Юферева София Сергеевна" userId="S::stud203634@vyatsu.ru::416f40c7-1b2f-48ea-a570-dd48efe54bf9" providerId="AD" clId="Web-{013E6E46-226E-20DB-D969-0E7BDB4965BB}" dt="2026-03-20T20:58:10.381" v="183" actId="20577"/>
          <ac:spMkLst>
            <pc:docMk/>
            <pc:sldMk cId="3373900494" sldId="270"/>
            <ac:spMk id="3" creationId="{A9C28813-EBAD-06AF-B6C0-8CD3D926F5E0}"/>
          </ac:spMkLst>
        </pc:spChg>
        <pc:spChg chg="del">
          <ac:chgData name="Юферева София Сергеевна" userId="S::stud203634@vyatsu.ru::416f40c7-1b2f-48ea-a570-dd48efe54bf9" providerId="AD" clId="Web-{013E6E46-226E-20DB-D969-0E7BDB4965BB}" dt="2026-03-20T20:57:28.047" v="150"/>
          <ac:spMkLst>
            <pc:docMk/>
            <pc:sldMk cId="3373900494" sldId="270"/>
            <ac:spMk id="5" creationId="{CE9BC3C9-C7AE-E3D2-778D-F6156AA18413}"/>
          </ac:spMkLst>
        </pc:spChg>
        <pc:spChg chg="add del mod">
          <ac:chgData name="Юферева София Сергеевна" userId="S::stud203634@vyatsu.ru::416f40c7-1b2f-48ea-a570-dd48efe54bf9" providerId="AD" clId="Web-{013E6E46-226E-20DB-D969-0E7BDB4965BB}" dt="2026-03-20T20:57:34.813" v="153"/>
          <ac:spMkLst>
            <pc:docMk/>
            <pc:sldMk cId="3373900494" sldId="270"/>
            <ac:spMk id="7" creationId="{72F4A99D-9B8C-639E-2AED-7DE9268A2D6F}"/>
          </ac:spMkLst>
        </pc:spChg>
        <pc:spChg chg="add mod">
          <ac:chgData name="Юферева София Сергеевна" userId="S::stud203634@vyatsu.ru::416f40c7-1b2f-48ea-a570-dd48efe54bf9" providerId="AD" clId="Web-{013E6E46-226E-20DB-D969-0E7BDB4965BB}" dt="2026-03-20T21:00:48.400" v="256" actId="20577"/>
          <ac:spMkLst>
            <pc:docMk/>
            <pc:sldMk cId="3373900494" sldId="270"/>
            <ac:spMk id="8" creationId="{F338D59A-9D6A-ED1F-86B0-24C04834F5F3}"/>
          </ac:spMkLst>
        </pc:spChg>
        <pc:spChg chg="del">
          <ac:chgData name="Юферева София Сергеевна" userId="S::stud203634@vyatsu.ru::416f40c7-1b2f-48ea-a570-dd48efe54bf9" providerId="AD" clId="Web-{013E6E46-226E-20DB-D969-0E7BDB4965BB}" dt="2026-03-20T20:54:52.373" v="139"/>
          <ac:spMkLst>
            <pc:docMk/>
            <pc:sldMk cId="3373900494" sldId="270"/>
            <ac:spMk id="10" creationId="{CFB6D283-F55E-4D60-7C72-5D91F664AFD7}"/>
          </ac:spMkLst>
        </pc:spChg>
        <pc:grpChg chg="add del mod">
          <ac:chgData name="Юферева София Сергеевна" userId="S::stud203634@vyatsu.ru::416f40c7-1b2f-48ea-a570-dd48efe54bf9" providerId="AD" clId="Web-{013E6E46-226E-20DB-D969-0E7BDB4965BB}" dt="2026-03-20T20:59:45.365" v="200"/>
          <ac:grpSpMkLst>
            <pc:docMk/>
            <pc:sldMk cId="3373900494" sldId="270"/>
            <ac:grpSpMk id="12" creationId="{5A133808-BC70-7CCD-8255-F8B935EEC5C8}"/>
          </ac:grpSpMkLst>
        </pc:grpChg>
        <pc:picChg chg="add del mod ord">
          <ac:chgData name="Юферева София Сергеевна" userId="S::stud203634@vyatsu.ru::416f40c7-1b2f-48ea-a570-dd48efe54bf9" providerId="AD" clId="Web-{013E6E46-226E-20DB-D969-0E7BDB4965BB}" dt="2026-03-20T20:57:31.703" v="151"/>
          <ac:picMkLst>
            <pc:docMk/>
            <pc:sldMk cId="3373900494" sldId="270"/>
            <ac:picMk id="2" creationId="{8E8DEE95-0F88-91EC-1874-D4A99182FBF5}"/>
          </ac:picMkLst>
        </pc:picChg>
        <pc:picChg chg="add mod ord">
          <ac:chgData name="Юферева София Сергеевна" userId="S::stud203634@vyatsu.ru::416f40c7-1b2f-48ea-a570-dd48efe54bf9" providerId="AD" clId="Web-{013E6E46-226E-20DB-D969-0E7BDB4965BB}" dt="2026-03-20T20:57:44.750" v="156" actId="1076"/>
          <ac:picMkLst>
            <pc:docMk/>
            <pc:sldMk cId="3373900494" sldId="270"/>
            <ac:picMk id="4" creationId="{35705ECD-5E3F-9CFC-50C6-7D605CC57CC7}"/>
          </ac:picMkLst>
        </pc:picChg>
        <pc:picChg chg="add del mod topLvl">
          <ac:chgData name="Юферева София Сергеевна" userId="S::stud203634@vyatsu.ru::416f40c7-1b2f-48ea-a570-dd48efe54bf9" providerId="AD" clId="Web-{013E6E46-226E-20DB-D969-0E7BDB4965BB}" dt="2026-03-20T21:00:01.474" v="214"/>
          <ac:picMkLst>
            <pc:docMk/>
            <pc:sldMk cId="3373900494" sldId="270"/>
            <ac:picMk id="9" creationId="{EFE50895-0389-4461-B44E-4D252F342C50}"/>
          </ac:picMkLst>
        </pc:picChg>
        <pc:picChg chg="add del mod topLvl">
          <ac:chgData name="Юферева София Сергеевна" userId="S::stud203634@vyatsu.ru::416f40c7-1b2f-48ea-a570-dd48efe54bf9" providerId="AD" clId="Web-{013E6E46-226E-20DB-D969-0E7BDB4965BB}" dt="2026-03-20T21:00:01.474" v="213"/>
          <ac:picMkLst>
            <pc:docMk/>
            <pc:sldMk cId="3373900494" sldId="270"/>
            <ac:picMk id="11" creationId="{AEC6A939-7A04-2A34-FF97-57AD3EE9B0AF}"/>
          </ac:picMkLst>
        </pc:picChg>
        <pc:picChg chg="add mod">
          <ac:chgData name="Юферева София Сергеевна" userId="S::stud203634@vyatsu.ru::416f40c7-1b2f-48ea-a570-dd48efe54bf9" providerId="AD" clId="Web-{013E6E46-226E-20DB-D969-0E7BDB4965BB}" dt="2026-03-20T21:00:14.759" v="218" actId="1076"/>
          <ac:picMkLst>
            <pc:docMk/>
            <pc:sldMk cId="3373900494" sldId="270"/>
            <ac:picMk id="13" creationId="{F92ED318-5F66-FF0D-D759-A9814AD187D4}"/>
          </ac:picMkLst>
        </pc:picChg>
        <pc:picChg chg="add mod">
          <ac:chgData name="Юферева София Сергеевна" userId="S::stud203634@vyatsu.ru::416f40c7-1b2f-48ea-a570-dd48efe54bf9" providerId="AD" clId="Web-{013E6E46-226E-20DB-D969-0E7BDB4965BB}" dt="2026-03-20T21:00:56.666" v="259" actId="1076"/>
          <ac:picMkLst>
            <pc:docMk/>
            <pc:sldMk cId="3373900494" sldId="270"/>
            <ac:picMk id="14" creationId="{DBB6CFE5-DC3C-A7D7-CFC8-D28B57883A73}"/>
          </ac:picMkLst>
        </pc:picChg>
      </pc:sldChg>
      <pc:sldChg chg="addSp delSp modSp">
        <pc:chgData name="Юферева София Сергеевна" userId="S::stud203634@vyatsu.ru::416f40c7-1b2f-48ea-a570-dd48efe54bf9" providerId="AD" clId="Web-{013E6E46-226E-20DB-D969-0E7BDB4965BB}" dt="2026-03-20T21:30:06.072" v="345" actId="14100"/>
        <pc:sldMkLst>
          <pc:docMk/>
          <pc:sldMk cId="2343408940" sldId="271"/>
        </pc:sldMkLst>
        <pc:spChg chg="add mod">
          <ac:chgData name="Юферева София Сергеевна" userId="S::stud203634@vyatsu.ru::416f40c7-1b2f-48ea-a570-dd48efe54bf9" providerId="AD" clId="Web-{013E6E46-226E-20DB-D969-0E7BDB4965BB}" dt="2026-03-20T21:08:10.765" v="282" actId="1076"/>
          <ac:spMkLst>
            <pc:docMk/>
            <pc:sldMk cId="2343408940" sldId="271"/>
            <ac:spMk id="2" creationId="{DA408E51-C44D-B817-74B9-E9D21573329E}"/>
          </ac:spMkLst>
        </pc:spChg>
        <pc:spChg chg="del">
          <ac:chgData name="Юферева София Сергеевна" userId="S::stud203634@vyatsu.ru::416f40c7-1b2f-48ea-a570-dd48efe54bf9" providerId="AD" clId="Web-{013E6E46-226E-20DB-D969-0E7BDB4965BB}" dt="2026-03-20T21:09:35.451" v="283"/>
          <ac:spMkLst>
            <pc:docMk/>
            <pc:sldMk cId="2343408940" sldId="271"/>
            <ac:spMk id="5" creationId="{9568034A-6A26-A0A7-57D5-C43F57BB1774}"/>
          </ac:spMkLst>
        </pc:spChg>
        <pc:spChg chg="add mod">
          <ac:chgData name="Юферева София Сергеевна" userId="S::stud203634@vyatsu.ru::416f40c7-1b2f-48ea-a570-dd48efe54bf9" providerId="AD" clId="Web-{013E6E46-226E-20DB-D969-0E7BDB4965BB}" dt="2026-03-20T21:29:43.885" v="339" actId="1076"/>
          <ac:spMkLst>
            <pc:docMk/>
            <pc:sldMk cId="2343408940" sldId="271"/>
            <ac:spMk id="7" creationId="{9DE92014-10F6-D3CA-5840-65A762FDBEE1}"/>
          </ac:spMkLst>
        </pc:spChg>
        <pc:spChg chg="del">
          <ac:chgData name="Юферева София Сергеевна" userId="S::stud203634@vyatsu.ru::416f40c7-1b2f-48ea-a570-dd48efe54bf9" providerId="AD" clId="Web-{013E6E46-226E-20DB-D969-0E7BDB4965BB}" dt="2026-03-20T21:07:50.437" v="266"/>
          <ac:spMkLst>
            <pc:docMk/>
            <pc:sldMk cId="2343408940" sldId="271"/>
            <ac:spMk id="10" creationId="{268A82B2-91A4-E611-8EE2-29E8D8CEF369}"/>
          </ac:spMkLst>
        </pc:spChg>
        <pc:graphicFrameChg chg="add mod modGraphic">
          <ac:chgData name="Юферева София Сергеевна" userId="S::stud203634@vyatsu.ru::416f40c7-1b2f-48ea-a570-dd48efe54bf9" providerId="AD" clId="Web-{013E6E46-226E-20DB-D969-0E7BDB4965BB}" dt="2026-03-20T21:29:57.556" v="343" actId="1076"/>
          <ac:graphicFrameMkLst>
            <pc:docMk/>
            <pc:sldMk cId="2343408940" sldId="271"/>
            <ac:graphicFrameMk id="5" creationId="{D9724D1D-C91F-20D3-975E-DDDCA99BBE8A}"/>
          </ac:graphicFrameMkLst>
        </pc:graphicFrameChg>
        <pc:picChg chg="add mod ord modCrop">
          <ac:chgData name="Юферева София Сергеевна" userId="S::stud203634@vyatsu.ru::416f40c7-1b2f-48ea-a570-dd48efe54bf9" providerId="AD" clId="Web-{013E6E46-226E-20DB-D969-0E7BDB4965BB}" dt="2026-03-20T21:10:00.596" v="291" actId="1076"/>
          <ac:picMkLst>
            <pc:docMk/>
            <pc:sldMk cId="2343408940" sldId="271"/>
            <ac:picMk id="3" creationId="{DA8C4828-9AA8-9DB2-3485-4DBC00AF4AD7}"/>
          </ac:picMkLst>
        </pc:picChg>
        <pc:picChg chg="add del mod">
          <ac:chgData name="Юферева София Сергеевна" userId="S::stud203634@vyatsu.ru::416f40c7-1b2f-48ea-a570-dd48efe54bf9" providerId="AD" clId="Web-{013E6E46-226E-20DB-D969-0E7BDB4965BB}" dt="2026-03-20T21:14:46.578" v="293"/>
          <ac:picMkLst>
            <pc:docMk/>
            <pc:sldMk cId="2343408940" sldId="271"/>
            <ac:picMk id="4" creationId="{72C1DAF7-D590-20BF-94AB-3C73B7393EF5}"/>
          </ac:picMkLst>
        </pc:picChg>
        <pc:picChg chg="add mod">
          <ac:chgData name="Юферева София Сергеевна" userId="S::stud203634@vyatsu.ru::416f40c7-1b2f-48ea-a570-dd48efe54bf9" providerId="AD" clId="Web-{013E6E46-226E-20DB-D969-0E7BDB4965BB}" dt="2026-03-20T21:30:06.072" v="345" actId="14100"/>
          <ac:picMkLst>
            <pc:docMk/>
            <pc:sldMk cId="2343408940" sldId="271"/>
            <ac:picMk id="6" creationId="{2F971903-AF45-7A9E-A6D1-CFCF87833CD4}"/>
          </ac:picMkLst>
        </pc:picChg>
      </pc:sldChg>
      <pc:sldChg chg="addSp delSp modSp">
        <pc:chgData name="Юферева София Сергеевна" userId="S::stud203634@vyatsu.ru::416f40c7-1b2f-48ea-a570-dd48efe54bf9" providerId="AD" clId="Web-{013E6E46-226E-20DB-D969-0E7BDB4965BB}" dt="2026-03-20T21:37:02.242" v="385" actId="1076"/>
        <pc:sldMkLst>
          <pc:docMk/>
          <pc:sldMk cId="2363851202" sldId="272"/>
        </pc:sldMkLst>
        <pc:spChg chg="add mod">
          <ac:chgData name="Юферева София Сергеевна" userId="S::stud203634@vyatsu.ru::416f40c7-1b2f-48ea-a570-dd48efe54bf9" providerId="AD" clId="Web-{013E6E46-226E-20DB-D969-0E7BDB4965BB}" dt="2026-03-20T21:31:22.822" v="364" actId="1076"/>
          <ac:spMkLst>
            <pc:docMk/>
            <pc:sldMk cId="2363851202" sldId="272"/>
            <ac:spMk id="2" creationId="{851FD06F-D4BD-1D95-7EA1-D5AA0373D70B}"/>
          </ac:spMkLst>
        </pc:spChg>
        <pc:spChg chg="del">
          <ac:chgData name="Юферева София Сергеевна" userId="S::stud203634@vyatsu.ru::416f40c7-1b2f-48ea-a570-dd48efe54bf9" providerId="AD" clId="Web-{013E6E46-226E-20DB-D969-0E7BDB4965BB}" dt="2026-03-20T21:32:44.384" v="372"/>
          <ac:spMkLst>
            <pc:docMk/>
            <pc:sldMk cId="2363851202" sldId="272"/>
            <ac:spMk id="5" creationId="{1E9919EE-C141-E0C5-AD88-B3527CE1A384}"/>
          </ac:spMkLst>
        </pc:spChg>
        <pc:spChg chg="add">
          <ac:chgData name="Юферева София Сергеевна" userId="S::stud203634@vyatsu.ru::416f40c7-1b2f-48ea-a570-dd48efe54bf9" providerId="AD" clId="Web-{013E6E46-226E-20DB-D969-0E7BDB4965BB}" dt="2026-03-20T21:31:48.744" v="371"/>
          <ac:spMkLst>
            <pc:docMk/>
            <pc:sldMk cId="2363851202" sldId="272"/>
            <ac:spMk id="7" creationId="{E8CDA29C-5B5A-C47C-5003-7B768CF5AEAC}"/>
          </ac:spMkLst>
        </pc:spChg>
        <pc:spChg chg="del">
          <ac:chgData name="Юферева София Сергеевна" userId="S::stud203634@vyatsu.ru::416f40c7-1b2f-48ea-a570-dd48efe54bf9" providerId="AD" clId="Web-{013E6E46-226E-20DB-D969-0E7BDB4965BB}" dt="2026-03-20T21:30:28.041" v="348"/>
          <ac:spMkLst>
            <pc:docMk/>
            <pc:sldMk cId="2363851202" sldId="272"/>
            <ac:spMk id="10" creationId="{C3A2B078-A2BA-145C-0760-12A96B07D59B}"/>
          </ac:spMkLst>
        </pc:spChg>
        <pc:graphicFrameChg chg="add modGraphic">
          <ac:chgData name="Юферева София Сергеевна" userId="S::stud203634@vyatsu.ru::416f40c7-1b2f-48ea-a570-dd48efe54bf9" providerId="AD" clId="Web-{013E6E46-226E-20DB-D969-0E7BDB4965BB}" dt="2026-03-20T21:32:50.322" v="374"/>
          <ac:graphicFrameMkLst>
            <pc:docMk/>
            <pc:sldMk cId="2363851202" sldId="272"/>
            <ac:graphicFrameMk id="4" creationId="{9BA74F78-C955-8750-E66A-B8028EE9B5D3}"/>
          </ac:graphicFrameMkLst>
        </pc:graphicFrameChg>
        <pc:picChg chg="add mod ord modCrop">
          <ac:chgData name="Юферева София Сергеевна" userId="S::stud203634@vyatsu.ru::416f40c7-1b2f-48ea-a570-dd48efe54bf9" providerId="AD" clId="Web-{013E6E46-226E-20DB-D969-0E7BDB4965BB}" dt="2026-03-20T21:33:04.869" v="380" actId="14100"/>
          <ac:picMkLst>
            <pc:docMk/>
            <pc:sldMk cId="2363851202" sldId="272"/>
            <ac:picMk id="8" creationId="{D6219CE8-7887-346B-F3F2-B11C4E3433A9}"/>
          </ac:picMkLst>
        </pc:picChg>
        <pc:picChg chg="add mod modCrop">
          <ac:chgData name="Юферева София Сергеевна" userId="S::stud203634@vyatsu.ru::416f40c7-1b2f-48ea-a570-dd48efe54bf9" providerId="AD" clId="Web-{013E6E46-226E-20DB-D969-0E7BDB4965BB}" dt="2026-03-20T21:37:02.242" v="385" actId="1076"/>
          <ac:picMkLst>
            <pc:docMk/>
            <pc:sldMk cId="2363851202" sldId="272"/>
            <ac:picMk id="9" creationId="{DB6D8F7F-6B4C-3C28-7B4E-D24EB9906000}"/>
          </ac:picMkLst>
        </pc:picChg>
      </pc:sldChg>
      <pc:sldChg chg="addSp delSp modSp">
        <pc:chgData name="Юферева София Сергеевна" userId="S::stud203634@vyatsu.ru::416f40c7-1b2f-48ea-a570-dd48efe54bf9" providerId="AD" clId="Web-{013E6E46-226E-20DB-D969-0E7BDB4965BB}" dt="2026-03-20T21:49:14.452" v="445" actId="1076"/>
        <pc:sldMkLst>
          <pc:docMk/>
          <pc:sldMk cId="900502495" sldId="273"/>
        </pc:sldMkLst>
        <pc:spChg chg="add mod">
          <ac:chgData name="Юферева София Сергеевна" userId="S::stud203634@vyatsu.ru::416f40c7-1b2f-48ea-a570-dd48efe54bf9" providerId="AD" clId="Web-{013E6E46-226E-20DB-D969-0E7BDB4965BB}" dt="2026-03-20T21:42:44.665" v="430" actId="20577"/>
          <ac:spMkLst>
            <pc:docMk/>
            <pc:sldMk cId="900502495" sldId="273"/>
            <ac:spMk id="3" creationId="{04E82764-AAA3-2004-72DD-FF835A304011}"/>
          </ac:spMkLst>
        </pc:spChg>
        <pc:spChg chg="mod">
          <ac:chgData name="Юферева София Сергеевна" userId="S::stud203634@vyatsu.ru::416f40c7-1b2f-48ea-a570-dd48efe54bf9" providerId="AD" clId="Web-{013E6E46-226E-20DB-D969-0E7BDB4965BB}" dt="2026-03-20T21:42:54.508" v="433" actId="1076"/>
          <ac:spMkLst>
            <pc:docMk/>
            <pc:sldMk cId="900502495" sldId="273"/>
            <ac:spMk id="5" creationId="{3288E2ED-087D-8943-AA28-08FB0A22C9D5}"/>
          </ac:spMkLst>
        </pc:spChg>
        <pc:spChg chg="del">
          <ac:chgData name="Юферева София Сергеевна" userId="S::stud203634@vyatsu.ru::416f40c7-1b2f-48ea-a570-dd48efe54bf9" providerId="AD" clId="Web-{013E6E46-226E-20DB-D969-0E7BDB4965BB}" dt="2026-03-20T21:37:48.700" v="386"/>
          <ac:spMkLst>
            <pc:docMk/>
            <pc:sldMk cId="900502495" sldId="273"/>
            <ac:spMk id="10" creationId="{9D6875CB-1992-1646-CE39-5F668631C6AF}"/>
          </ac:spMkLst>
        </pc:spChg>
        <pc:picChg chg="add mod ord">
          <ac:chgData name="Юферева София Сергеевна" userId="S::stud203634@vyatsu.ru::416f40c7-1b2f-48ea-a570-dd48efe54bf9" providerId="AD" clId="Web-{013E6E46-226E-20DB-D969-0E7BDB4965BB}" dt="2026-03-20T21:38:12.278" v="396" actId="1076"/>
          <ac:picMkLst>
            <pc:docMk/>
            <pc:sldMk cId="900502495" sldId="273"/>
            <ac:picMk id="2" creationId="{B22B3758-52FC-24C1-8E83-728984B18B01}"/>
          </ac:picMkLst>
        </pc:picChg>
        <pc:picChg chg="add mod">
          <ac:chgData name="Юферева София Сергеевна" userId="S::stud203634@vyatsu.ru::416f40c7-1b2f-48ea-a570-dd48efe54bf9" providerId="AD" clId="Web-{013E6E46-226E-20DB-D969-0E7BDB4965BB}" dt="2026-03-20T21:43:07.008" v="437" actId="1076"/>
          <ac:picMkLst>
            <pc:docMk/>
            <pc:sldMk cId="900502495" sldId="273"/>
            <ac:picMk id="4" creationId="{A1DC287A-C96F-4C8F-5157-8098A22DA069}"/>
          </ac:picMkLst>
        </pc:picChg>
        <pc:picChg chg="add mod modCrop">
          <ac:chgData name="Юферева София Сергеевна" userId="S::stud203634@vyatsu.ru::416f40c7-1b2f-48ea-a570-dd48efe54bf9" providerId="AD" clId="Web-{013E6E46-226E-20DB-D969-0E7BDB4965BB}" dt="2026-03-20T21:49:14.452" v="445" actId="1076"/>
          <ac:picMkLst>
            <pc:docMk/>
            <pc:sldMk cId="900502495" sldId="273"/>
            <ac:picMk id="6" creationId="{CA391950-D12D-471A-549D-45BA14637DAA}"/>
          </ac:picMkLst>
        </pc:picChg>
      </pc:sldChg>
      <pc:sldChg chg="addSp delSp modSp">
        <pc:chgData name="Юферева София Сергеевна" userId="S::stud203634@vyatsu.ru::416f40c7-1b2f-48ea-a570-dd48efe54bf9" providerId="AD" clId="Web-{013E6E46-226E-20DB-D969-0E7BDB4965BB}" dt="2026-03-20T22:03:35.513" v="592"/>
        <pc:sldMkLst>
          <pc:docMk/>
          <pc:sldMk cId="3772850982" sldId="274"/>
        </pc:sldMkLst>
        <pc:spChg chg="add mod">
          <ac:chgData name="Юферева София Сергеевна" userId="S::stud203634@vyatsu.ru::416f40c7-1b2f-48ea-a570-dd48efe54bf9" providerId="AD" clId="Web-{013E6E46-226E-20DB-D969-0E7BDB4965BB}" dt="2026-03-20T21:50:14.468" v="464" actId="20577"/>
          <ac:spMkLst>
            <pc:docMk/>
            <pc:sldMk cId="3772850982" sldId="274"/>
            <ac:spMk id="2" creationId="{9AEC0A61-92A4-4384-4AF8-A6E958C4A992}"/>
          </ac:spMkLst>
        </pc:spChg>
        <pc:spChg chg="add del mod">
          <ac:chgData name="Юферева София Сергеевна" userId="S::stud203634@vyatsu.ru::416f40c7-1b2f-48ea-a570-dd48efe54bf9" providerId="AD" clId="Web-{013E6E46-226E-20DB-D969-0E7BDB4965BB}" dt="2026-03-20T22:00:49.150" v="554"/>
          <ac:spMkLst>
            <pc:docMk/>
            <pc:sldMk cId="3772850982" sldId="274"/>
            <ac:spMk id="4" creationId="{40CF41C3-8533-86E3-729B-29339858DBCB}"/>
          </ac:spMkLst>
        </pc:spChg>
        <pc:spChg chg="del">
          <ac:chgData name="Юферева София Сергеевна" userId="S::stud203634@vyatsu.ru::416f40c7-1b2f-48ea-a570-dd48efe54bf9" providerId="AD" clId="Web-{013E6E46-226E-20DB-D969-0E7BDB4965BB}" dt="2026-03-20T21:51:15.405" v="465"/>
          <ac:spMkLst>
            <pc:docMk/>
            <pc:sldMk cId="3772850982" sldId="274"/>
            <ac:spMk id="5" creationId="{A223A0E5-FFB5-08C0-D658-B4DE8086A5C0}"/>
          </ac:spMkLst>
        </pc:spChg>
        <pc:spChg chg="add del mod">
          <ac:chgData name="Юферева София Сергеевна" userId="S::stud203634@vyatsu.ru::416f40c7-1b2f-48ea-a570-dd48efe54bf9" providerId="AD" clId="Web-{013E6E46-226E-20DB-D969-0E7BDB4965BB}" dt="2026-03-20T21:59:51.634" v="507"/>
          <ac:spMkLst>
            <pc:docMk/>
            <pc:sldMk cId="3772850982" sldId="274"/>
            <ac:spMk id="7" creationId="{2BBC2D75-3BF0-C657-CA84-8BAA24E90032}"/>
          </ac:spMkLst>
        </pc:spChg>
        <pc:spChg chg="add mod">
          <ac:chgData name="Юферева София Сергеевна" userId="S::stud203634@vyatsu.ru::416f40c7-1b2f-48ea-a570-dd48efe54bf9" providerId="AD" clId="Web-{013E6E46-226E-20DB-D969-0E7BDB4965BB}" dt="2026-03-20T22:03:26.622" v="588" actId="1076"/>
          <ac:spMkLst>
            <pc:docMk/>
            <pc:sldMk cId="3772850982" sldId="274"/>
            <ac:spMk id="9" creationId="{2F3D6B55-3410-BF22-9AD4-F10FE4D251BA}"/>
          </ac:spMkLst>
        </pc:spChg>
        <pc:spChg chg="del">
          <ac:chgData name="Юферева София Сергеевна" userId="S::stud203634@vyatsu.ru::416f40c7-1b2f-48ea-a570-dd48efe54bf9" providerId="AD" clId="Web-{013E6E46-226E-20DB-D969-0E7BDB4965BB}" dt="2026-03-20T21:50:00.577" v="451"/>
          <ac:spMkLst>
            <pc:docMk/>
            <pc:sldMk cId="3772850982" sldId="274"/>
            <ac:spMk id="10" creationId="{BE401ABF-34AB-7AC4-BE81-9679687CC25A}"/>
          </ac:spMkLst>
        </pc:spChg>
        <pc:graphicFrameChg chg="add mod modGraphic">
          <ac:chgData name="Юферева София Сергеевна" userId="S::stud203634@vyatsu.ru::416f40c7-1b2f-48ea-a570-dd48efe54bf9" providerId="AD" clId="Web-{013E6E46-226E-20DB-D969-0E7BDB4965BB}" dt="2026-03-20T22:03:35.513" v="592"/>
          <ac:graphicFrameMkLst>
            <pc:docMk/>
            <pc:sldMk cId="3772850982" sldId="274"/>
            <ac:graphicFrameMk id="6" creationId="{D82D4846-EB02-A89F-BFFB-EFD32331261A}"/>
          </ac:graphicFrameMkLst>
        </pc:graphicFrameChg>
        <pc:picChg chg="add mod ord">
          <ac:chgData name="Юферева София Сергеевна" userId="S::stud203634@vyatsu.ru::416f40c7-1b2f-48ea-a570-dd48efe54bf9" providerId="AD" clId="Web-{013E6E46-226E-20DB-D969-0E7BDB4965BB}" dt="2026-03-20T21:51:24.968" v="468" actId="1076"/>
          <ac:picMkLst>
            <pc:docMk/>
            <pc:sldMk cId="3772850982" sldId="274"/>
            <ac:picMk id="3" creationId="{56B00FDB-1EFA-63B2-D55F-50AAB3AEEDFF}"/>
          </ac:picMkLst>
        </pc:picChg>
        <pc:picChg chg="add mod">
          <ac:chgData name="Юферева София Сергеевна" userId="S::stud203634@vyatsu.ru::416f40c7-1b2f-48ea-a570-dd48efe54bf9" providerId="AD" clId="Web-{013E6E46-226E-20DB-D969-0E7BDB4965BB}" dt="2026-03-20T22:03:02.934" v="583" actId="1076"/>
          <ac:picMkLst>
            <pc:docMk/>
            <pc:sldMk cId="3772850982" sldId="274"/>
            <ac:picMk id="8" creationId="{057EA9A0-FC15-620A-3A51-A9249C39C112}"/>
          </ac:picMkLst>
        </pc:picChg>
      </pc:sldChg>
      <pc:sldChg chg="addSp delSp modSp">
        <pc:chgData name="Юферева София Сергеевна" userId="S::stud203634@vyatsu.ru::416f40c7-1b2f-48ea-a570-dd48efe54bf9" providerId="AD" clId="Web-{013E6E46-226E-20DB-D969-0E7BDB4965BB}" dt="2026-03-20T22:17:42.745" v="650"/>
        <pc:sldMkLst>
          <pc:docMk/>
          <pc:sldMk cId="3729869460" sldId="275"/>
        </pc:sldMkLst>
        <pc:spChg chg="add mod">
          <ac:chgData name="Юферева София Сергеевна" userId="S::stud203634@vyatsu.ru::416f40c7-1b2f-48ea-a570-dd48efe54bf9" providerId="AD" clId="Web-{013E6E46-226E-20DB-D969-0E7BDB4965BB}" dt="2026-03-20T22:14:32.744" v="629" actId="1076"/>
          <ac:spMkLst>
            <pc:docMk/>
            <pc:sldMk cId="3729869460" sldId="275"/>
            <ac:spMk id="2" creationId="{881691D7-0240-5C4E-590A-1DD6E0F3C7AE}"/>
          </ac:spMkLst>
        </pc:spChg>
        <pc:spChg chg="del">
          <ac:chgData name="Юферева София Сергеевна" userId="S::stud203634@vyatsu.ru::416f40c7-1b2f-48ea-a570-dd48efe54bf9" providerId="AD" clId="Web-{013E6E46-226E-20DB-D969-0E7BDB4965BB}" dt="2026-03-20T22:16:12.995" v="630"/>
          <ac:spMkLst>
            <pc:docMk/>
            <pc:sldMk cId="3729869460" sldId="275"/>
            <ac:spMk id="5" creationId="{EDB46142-BA5E-4E0C-1008-79136380770C}"/>
          </ac:spMkLst>
        </pc:spChg>
        <pc:spChg chg="add">
          <ac:chgData name="Юферева София Сергеевна" userId="S::stud203634@vyatsu.ru::416f40c7-1b2f-48ea-a570-dd48efe54bf9" providerId="AD" clId="Web-{013E6E46-226E-20DB-D969-0E7BDB4965BB}" dt="2026-03-20T22:17:42.745" v="650"/>
          <ac:spMkLst>
            <pc:docMk/>
            <pc:sldMk cId="3729869460" sldId="275"/>
            <ac:spMk id="9" creationId="{A050A6C1-B6C9-13F0-5626-3A0CA996BA97}"/>
          </ac:spMkLst>
        </pc:spChg>
        <pc:spChg chg="del">
          <ac:chgData name="Юферева София Сергеевна" userId="S::stud203634@vyatsu.ru::416f40c7-1b2f-48ea-a570-dd48efe54bf9" providerId="AD" clId="Web-{013E6E46-226E-20DB-D969-0E7BDB4965BB}" dt="2026-03-20T22:11:55.119" v="599"/>
          <ac:spMkLst>
            <pc:docMk/>
            <pc:sldMk cId="3729869460" sldId="275"/>
            <ac:spMk id="10" creationId="{685DF889-16DB-CF75-EC3F-6FF8255F9314}"/>
          </ac:spMkLst>
        </pc:spChg>
        <pc:graphicFrameChg chg="add">
          <ac:chgData name="Юферева София Сергеевна" userId="S::stud203634@vyatsu.ru::416f40c7-1b2f-48ea-a570-dd48efe54bf9" providerId="AD" clId="Web-{013E6E46-226E-20DB-D969-0E7BDB4965BB}" dt="2026-03-20T22:17:42.729" v="649"/>
          <ac:graphicFrameMkLst>
            <pc:docMk/>
            <pc:sldMk cId="3729869460" sldId="275"/>
            <ac:graphicFrameMk id="7" creationId="{74956FA9-CD01-FF16-EA0D-69003E5BB80F}"/>
          </ac:graphicFrameMkLst>
        </pc:graphicFrameChg>
        <pc:picChg chg="add mod ord modCrop">
          <ac:chgData name="Юферева София Сергеевна" userId="S::stud203634@vyatsu.ru::416f40c7-1b2f-48ea-a570-dd48efe54bf9" providerId="AD" clId="Web-{013E6E46-226E-20DB-D969-0E7BDB4965BB}" dt="2026-03-20T22:17:20.932" v="645" actId="14100"/>
          <ac:picMkLst>
            <pc:docMk/>
            <pc:sldMk cId="3729869460" sldId="275"/>
            <ac:picMk id="3" creationId="{C2E73405-B7FA-137C-D66A-AAA8EAE5112A}"/>
          </ac:picMkLst>
        </pc:picChg>
        <pc:picChg chg="add mod modCrop">
          <ac:chgData name="Юферева София Сергеевна" userId="S::stud203634@vyatsu.ru::416f40c7-1b2f-48ea-a570-dd48efe54bf9" providerId="AD" clId="Web-{013E6E46-226E-20DB-D969-0E7BDB4965BB}" dt="2026-03-20T22:17:31.198" v="648" actId="14100"/>
          <ac:picMkLst>
            <pc:docMk/>
            <pc:sldMk cId="3729869460" sldId="275"/>
            <ac:picMk id="4" creationId="{E3DB9172-E0D4-F558-9A7D-AB91C0620BD5}"/>
          </ac:picMkLst>
        </pc:picChg>
      </pc:sldChg>
      <pc:sldChg chg="addSp delSp modSp">
        <pc:chgData name="Юферева София Сергеевна" userId="S::stud203634@vyatsu.ru::416f40c7-1b2f-48ea-a570-dd48efe54bf9" providerId="AD" clId="Web-{013E6E46-226E-20DB-D969-0E7BDB4965BB}" dt="2026-03-20T22:20:08.698" v="749" actId="20577"/>
        <pc:sldMkLst>
          <pc:docMk/>
          <pc:sldMk cId="2264733137" sldId="276"/>
        </pc:sldMkLst>
        <pc:spChg chg="add mod">
          <ac:chgData name="Юферева София Сергеевна" userId="S::stud203634@vyatsu.ru::416f40c7-1b2f-48ea-a570-dd48efe54bf9" providerId="AD" clId="Web-{013E6E46-226E-20DB-D969-0E7BDB4965BB}" dt="2026-03-20T22:19:00.714" v="669" actId="20577"/>
          <ac:spMkLst>
            <pc:docMk/>
            <pc:sldMk cId="2264733137" sldId="276"/>
            <ac:spMk id="3" creationId="{3D3A08AB-B162-00F0-230A-C7644BD0734A}"/>
          </ac:spMkLst>
        </pc:spChg>
        <pc:spChg chg="del">
          <ac:chgData name="Юферева София Сергеевна" userId="S::stud203634@vyatsu.ru::416f40c7-1b2f-48ea-a570-dd48efe54bf9" providerId="AD" clId="Web-{013E6E46-226E-20DB-D969-0E7BDB4965BB}" dt="2026-03-20T22:19:15.214" v="670"/>
          <ac:spMkLst>
            <pc:docMk/>
            <pc:sldMk cId="2264733137" sldId="276"/>
            <ac:spMk id="5" creationId="{2C93613E-C981-37DC-60B8-74FFC7601D90}"/>
          </ac:spMkLst>
        </pc:spChg>
        <pc:spChg chg="add mod">
          <ac:chgData name="Юферева София Сергеевна" userId="S::stud203634@vyatsu.ru::416f40c7-1b2f-48ea-a570-dd48efe54bf9" providerId="AD" clId="Web-{013E6E46-226E-20DB-D969-0E7BDB4965BB}" dt="2026-03-20T22:20:08.698" v="749" actId="20577"/>
          <ac:spMkLst>
            <pc:docMk/>
            <pc:sldMk cId="2264733137" sldId="276"/>
            <ac:spMk id="7" creationId="{E3A6314C-53BA-30B9-C75D-715520785336}"/>
          </ac:spMkLst>
        </pc:spChg>
        <pc:spChg chg="del">
          <ac:chgData name="Юферева София Сергеевна" userId="S::stud203634@vyatsu.ru::416f40c7-1b2f-48ea-a570-dd48efe54bf9" providerId="AD" clId="Web-{013E6E46-226E-20DB-D969-0E7BDB4965BB}" dt="2026-03-20T22:18:23.729" v="651"/>
          <ac:spMkLst>
            <pc:docMk/>
            <pc:sldMk cId="2264733137" sldId="276"/>
            <ac:spMk id="10" creationId="{AFAA35FB-CD43-7A84-CA80-C512AD354E35}"/>
          </ac:spMkLst>
        </pc:spChg>
        <pc:picChg chg="add mod ord modCrop">
          <ac:chgData name="Юферева София Сергеевна" userId="S::stud203634@vyatsu.ru::416f40c7-1b2f-48ea-a570-dd48efe54bf9" providerId="AD" clId="Web-{013E6E46-226E-20DB-D969-0E7BDB4965BB}" dt="2026-03-20T22:18:43.620" v="664" actId="1076"/>
          <ac:picMkLst>
            <pc:docMk/>
            <pc:sldMk cId="2264733137" sldId="276"/>
            <ac:picMk id="2" creationId="{7CC995F7-3A4A-C3FB-9E62-B619A5202C8D}"/>
          </ac:picMkLst>
        </pc:picChg>
        <pc:picChg chg="add mod ord">
          <ac:chgData name="Юферева София Сергеевна" userId="S::stud203634@vyatsu.ru::416f40c7-1b2f-48ea-a570-dd48efe54bf9" providerId="AD" clId="Web-{013E6E46-226E-20DB-D969-0E7BDB4965BB}" dt="2026-03-20T22:19:41.807" v="688" actId="1076"/>
          <ac:picMkLst>
            <pc:docMk/>
            <pc:sldMk cId="2264733137" sldId="276"/>
            <ac:picMk id="4" creationId="{D430CA00-D33F-EF5C-3F57-F5A5BB1CDA7C}"/>
          </ac:picMkLst>
        </pc:picChg>
        <pc:picChg chg="add mod">
          <ac:chgData name="Юферева София Сергеевна" userId="S::stud203634@vyatsu.ru::416f40c7-1b2f-48ea-a570-dd48efe54bf9" providerId="AD" clId="Web-{013E6E46-226E-20DB-D969-0E7BDB4965BB}" dt="2026-03-20T22:19:46.323" v="691" actId="1076"/>
          <ac:picMkLst>
            <pc:docMk/>
            <pc:sldMk cId="2264733137" sldId="276"/>
            <ac:picMk id="6" creationId="{329097C3-E2B9-43C4-B4C8-139DA56576A7}"/>
          </ac:picMkLst>
        </pc:picChg>
      </pc:sldChg>
      <pc:sldChg chg="addSp delSp modSp">
        <pc:chgData name="Юферева София Сергеевна" userId="S::stud203634@vyatsu.ru::416f40c7-1b2f-48ea-a570-dd48efe54bf9" providerId="AD" clId="Web-{013E6E46-226E-20DB-D969-0E7BDB4965BB}" dt="2026-03-20T22:25:50.521" v="802" actId="14100"/>
        <pc:sldMkLst>
          <pc:docMk/>
          <pc:sldMk cId="2734352617" sldId="277"/>
        </pc:sldMkLst>
        <pc:spChg chg="add mod">
          <ac:chgData name="Юферева София Сергеевна" userId="S::stud203634@vyatsu.ru::416f40c7-1b2f-48ea-a570-dd48efe54bf9" providerId="AD" clId="Web-{013E6E46-226E-20DB-D969-0E7BDB4965BB}" dt="2026-03-20T22:21:57.793" v="769" actId="20577"/>
          <ac:spMkLst>
            <pc:docMk/>
            <pc:sldMk cId="2734352617" sldId="277"/>
            <ac:spMk id="2" creationId="{FEE66C10-6FDE-3FDD-9E6E-5C18557C1E6A}"/>
          </ac:spMkLst>
        </pc:spChg>
        <pc:spChg chg="del">
          <ac:chgData name="Юферева София Сергеевна" userId="S::stud203634@vyatsu.ru::416f40c7-1b2f-48ea-a570-dd48efe54bf9" providerId="AD" clId="Web-{013E6E46-226E-20DB-D969-0E7BDB4965BB}" dt="2026-03-20T22:23:08.687" v="770"/>
          <ac:spMkLst>
            <pc:docMk/>
            <pc:sldMk cId="2734352617" sldId="277"/>
            <ac:spMk id="5" creationId="{85BA2C8F-E30D-5BA0-8F92-D6BB7CB1403F}"/>
          </ac:spMkLst>
        </pc:spChg>
        <pc:spChg chg="add mod">
          <ac:chgData name="Юферева София Сергеевна" userId="S::stud203634@vyatsu.ru::416f40c7-1b2f-48ea-a570-dd48efe54bf9" providerId="AD" clId="Web-{013E6E46-226E-20DB-D969-0E7BDB4965BB}" dt="2026-03-20T22:25:35.255" v="798" actId="1076"/>
          <ac:spMkLst>
            <pc:docMk/>
            <pc:sldMk cId="2734352617" sldId="277"/>
            <ac:spMk id="8" creationId="{D0A1A072-3510-8B93-4540-4A05CC62CC4A}"/>
          </ac:spMkLst>
        </pc:spChg>
        <pc:spChg chg="del">
          <ac:chgData name="Юферева София Сергеевна" userId="S::stud203634@vyatsu.ru::416f40c7-1b2f-48ea-a570-dd48efe54bf9" providerId="AD" clId="Web-{013E6E46-226E-20DB-D969-0E7BDB4965BB}" dt="2026-03-20T22:21:45.387" v="757"/>
          <ac:spMkLst>
            <pc:docMk/>
            <pc:sldMk cId="2734352617" sldId="277"/>
            <ac:spMk id="10" creationId="{71407704-C416-BBA2-E2AD-08B24C528545}"/>
          </ac:spMkLst>
        </pc:spChg>
        <pc:graphicFrameChg chg="add mod modGraphic">
          <ac:chgData name="Юферева София Сергеевна" userId="S::stud203634@vyatsu.ru::416f40c7-1b2f-48ea-a570-dd48efe54bf9" providerId="AD" clId="Web-{013E6E46-226E-20DB-D969-0E7BDB4965BB}" dt="2026-03-20T22:25:37.427" v="799" actId="1076"/>
          <ac:graphicFrameMkLst>
            <pc:docMk/>
            <pc:sldMk cId="2734352617" sldId="277"/>
            <ac:graphicFrameMk id="6" creationId="{90A69FC8-28B3-A3BD-C021-7A606126ADF4}"/>
          </ac:graphicFrameMkLst>
        </pc:graphicFrameChg>
        <pc:picChg chg="add mod ord">
          <ac:chgData name="Юферева София Сергеевна" userId="S::stud203634@vyatsu.ru::416f40c7-1b2f-48ea-a570-dd48efe54bf9" providerId="AD" clId="Web-{013E6E46-226E-20DB-D969-0E7BDB4965BB}" dt="2026-03-20T22:23:18.234" v="775" actId="1076"/>
          <ac:picMkLst>
            <pc:docMk/>
            <pc:sldMk cId="2734352617" sldId="277"/>
            <ac:picMk id="3" creationId="{60AB477B-1669-DA9C-D223-30A63DF4BE9B}"/>
          </ac:picMkLst>
        </pc:picChg>
        <pc:picChg chg="add mod">
          <ac:chgData name="Юферева София Сергеевна" userId="S::stud203634@vyatsu.ru::416f40c7-1b2f-48ea-a570-dd48efe54bf9" providerId="AD" clId="Web-{013E6E46-226E-20DB-D969-0E7BDB4965BB}" dt="2026-03-20T22:25:50.521" v="802" actId="14100"/>
          <ac:picMkLst>
            <pc:docMk/>
            <pc:sldMk cId="2734352617" sldId="277"/>
            <ac:picMk id="7" creationId="{A3EB448E-B026-C054-1FC1-2FCB18199A6E}"/>
          </ac:picMkLst>
        </pc:picChg>
      </pc:sldChg>
      <pc:sldChg chg="addSp delSp modSp">
        <pc:chgData name="Юферева София Сергеевна" userId="S::stud203634@vyatsu.ru::416f40c7-1b2f-48ea-a570-dd48efe54bf9" providerId="AD" clId="Web-{013E6E46-226E-20DB-D969-0E7BDB4965BB}" dt="2026-03-20T22:34:09.249" v="838" actId="20577"/>
        <pc:sldMkLst>
          <pc:docMk/>
          <pc:sldMk cId="2033806316" sldId="278"/>
        </pc:sldMkLst>
        <pc:spChg chg="add del mod">
          <ac:chgData name="Юферева София Сергеевна" userId="S::stud203634@vyatsu.ru::416f40c7-1b2f-48ea-a570-dd48efe54bf9" providerId="AD" clId="Web-{013E6E46-226E-20DB-D969-0E7BDB4965BB}" dt="2026-03-20T22:31:33.027" v="808"/>
          <ac:spMkLst>
            <pc:docMk/>
            <pc:sldMk cId="2033806316" sldId="278"/>
            <ac:spMk id="2" creationId="{B3FA4C66-27ED-3214-4044-BE80163B060C}"/>
          </ac:spMkLst>
        </pc:spChg>
        <pc:spChg chg="mod">
          <ac:chgData name="Юферева София Сергеевна" userId="S::stud203634@vyatsu.ru::416f40c7-1b2f-48ea-a570-dd48efe54bf9" providerId="AD" clId="Web-{013E6E46-226E-20DB-D969-0E7BDB4965BB}" dt="2026-03-20T22:34:09.249" v="838" actId="20577"/>
          <ac:spMkLst>
            <pc:docMk/>
            <pc:sldMk cId="2033806316" sldId="278"/>
            <ac:spMk id="5" creationId="{506AA808-76EB-69AC-05B6-6FBFC48C6E34}"/>
          </ac:spMkLst>
        </pc:spChg>
        <pc:spChg chg="mod">
          <ac:chgData name="Юферева София Сергеевна" userId="S::stud203634@vyatsu.ru::416f40c7-1b2f-48ea-a570-dd48efe54bf9" providerId="AD" clId="Web-{013E6E46-226E-20DB-D969-0E7BDB4965BB}" dt="2026-03-20T22:34:09.249" v="838" actId="20577"/>
          <ac:spMkLst>
            <pc:docMk/>
            <pc:sldMk cId="2033806316" sldId="278"/>
            <ac:spMk id="10" creationId="{4C9885A9-9CD1-2FF7-7118-9BCDCC604B6A}"/>
          </ac:spMkLst>
        </pc:spChg>
      </pc:sldChg>
    </pc:docChg>
  </pc:docChgLst>
  <pc:docChgLst>
    <pc:chgData name="Юферева София Сергеевна" userId="S::stud203634@vyatsu.ru::416f40c7-1b2f-48ea-a570-dd48efe54bf9" providerId="AD" clId="Web-{B1C048BC-A2C1-3D6C-BD50-5DB0F09215B5}"/>
    <pc:docChg chg="addSld delSld modSld sldOrd">
      <pc:chgData name="Юферева София Сергеевна" userId="S::stud203634@vyatsu.ru::416f40c7-1b2f-48ea-a570-dd48efe54bf9" providerId="AD" clId="Web-{B1C048BC-A2C1-3D6C-BD50-5DB0F09215B5}" dt="2026-03-20T20:36:39.555" v="1160"/>
      <pc:docMkLst>
        <pc:docMk/>
      </pc:docMkLst>
      <pc:sldChg chg="addSp delSp modSp mod setBg modClrScheme chgLayout">
        <pc:chgData name="Юферева София Сергеевна" userId="S::stud203634@vyatsu.ru::416f40c7-1b2f-48ea-a570-dd48efe54bf9" providerId="AD" clId="Web-{B1C048BC-A2C1-3D6C-BD50-5DB0F09215B5}" dt="2026-03-20T18:51:13.546" v="248" actId="14100"/>
        <pc:sldMkLst>
          <pc:docMk/>
          <pc:sldMk cId="1351651579" sldId="256"/>
        </pc:sldMkLst>
        <pc:spChg chg="del mod ord">
          <ac:chgData name="Юферева София Сергеевна" userId="S::stud203634@vyatsu.ru::416f40c7-1b2f-48ea-a570-dd48efe54bf9" providerId="AD" clId="Web-{B1C048BC-A2C1-3D6C-BD50-5DB0F09215B5}" dt="2026-03-20T18:06:12.413" v="3"/>
          <ac:spMkLst>
            <pc:docMk/>
            <pc:sldMk cId="1351651579" sldId="256"/>
            <ac:spMk id="2" creationId="{00000000-0000-0000-0000-000000000000}"/>
          </ac:spMkLst>
        </pc:spChg>
        <pc:spChg chg="add del mod ord">
          <ac:chgData name="Юферева София Сергеевна" userId="S::stud203634@vyatsu.ru::416f40c7-1b2f-48ea-a570-dd48efe54bf9" providerId="AD" clId="Web-{B1C048BC-A2C1-3D6C-BD50-5DB0F09215B5}" dt="2026-03-20T18:51:13.546" v="248" actId="14100"/>
          <ac:spMkLst>
            <pc:docMk/>
            <pc:sldMk cId="1351651579" sldId="256"/>
            <ac:spMk id="3" creationId="{00000000-0000-0000-0000-000000000000}"/>
          </ac:spMkLst>
        </pc:spChg>
        <pc:spChg chg="add del mod ord">
          <ac:chgData name="Юферева София Сергеевна" userId="S::stud203634@vyatsu.ru::416f40c7-1b2f-48ea-a570-dd48efe54bf9" providerId="AD" clId="Web-{B1C048BC-A2C1-3D6C-BD50-5DB0F09215B5}" dt="2026-03-20T18:12:58.875" v="45"/>
          <ac:spMkLst>
            <pc:docMk/>
            <pc:sldMk cId="1351651579" sldId="256"/>
            <ac:spMk id="4" creationId="{13A5F706-B0E2-C68A-32FB-1E8CC467F2C7}"/>
          </ac:spMkLst>
        </pc:spChg>
        <pc:spChg chg="add del mod">
          <ac:chgData name="Юферева София Сергеевна" userId="S::stud203634@vyatsu.ru::416f40c7-1b2f-48ea-a570-dd48efe54bf9" providerId="AD" clId="Web-{B1C048BC-A2C1-3D6C-BD50-5DB0F09215B5}" dt="2026-03-20T18:07:58.881" v="17"/>
          <ac:spMkLst>
            <pc:docMk/>
            <pc:sldMk cId="1351651579" sldId="256"/>
            <ac:spMk id="8" creationId="{7D217D7F-13EF-9C89-C59C-4D9AA7A9291E}"/>
          </ac:spMkLst>
        </pc:spChg>
        <pc:spChg chg="add mod">
          <ac:chgData name="Юферева София Сергеевна" userId="S::stud203634@vyatsu.ru::416f40c7-1b2f-48ea-a570-dd48efe54bf9" providerId="AD" clId="Web-{B1C048BC-A2C1-3D6C-BD50-5DB0F09215B5}" dt="2026-03-20T18:25:15.781" v="172" actId="20577"/>
          <ac:spMkLst>
            <pc:docMk/>
            <pc:sldMk cId="1351651579" sldId="256"/>
            <ac:spMk id="11" creationId="{678FFA35-2D14-EBB2-3BC0-AAC9F69952CB}"/>
          </ac:spMkLst>
        </pc:spChg>
        <pc:graphicFrameChg chg="add del mod ord modGraphic">
          <ac:chgData name="Юферева София Сергеевна" userId="S::stud203634@vyatsu.ru::416f40c7-1b2f-48ea-a570-dd48efe54bf9" providerId="AD" clId="Web-{B1C048BC-A2C1-3D6C-BD50-5DB0F09215B5}" dt="2026-03-20T18:07:58.881" v="19"/>
          <ac:graphicFrameMkLst>
            <pc:docMk/>
            <pc:sldMk cId="1351651579" sldId="256"/>
            <ac:graphicFrameMk id="6" creationId="{F9D06F8C-CC0C-F1C4-A3A1-96F6C2F7CECB}"/>
          </ac:graphicFrameMkLst>
        </pc:graphicFrameChg>
        <pc:graphicFrameChg chg="add mod ord modGraphic">
          <ac:chgData name="Юферева София Сергеевна" userId="S::stud203634@vyatsu.ru::416f40c7-1b2f-48ea-a570-dd48efe54bf9" providerId="AD" clId="Web-{B1C048BC-A2C1-3D6C-BD50-5DB0F09215B5}" dt="2026-03-20T18:18:44.487" v="100"/>
          <ac:graphicFrameMkLst>
            <pc:docMk/>
            <pc:sldMk cId="1351651579" sldId="256"/>
            <ac:graphicFrameMk id="10" creationId="{78F9B051-B0D3-F70A-000A-2F7B1FFADC03}"/>
          </ac:graphicFrameMkLst>
        </pc:graphicFrameChg>
        <pc:picChg chg="add del mod ord">
          <ac:chgData name="Юферева София Сергеевна" userId="S::stud203634@vyatsu.ru::416f40c7-1b2f-48ea-a570-dd48efe54bf9" providerId="AD" clId="Web-{B1C048BC-A2C1-3D6C-BD50-5DB0F09215B5}" dt="2026-03-20T18:07:58.881" v="18"/>
          <ac:picMkLst>
            <pc:docMk/>
            <pc:sldMk cId="1351651579" sldId="256"/>
            <ac:picMk id="7" creationId="{BAC93A02-3AD4-BD2A-5A12-50578333A8E1}"/>
          </ac:picMkLst>
        </pc:picChg>
        <pc:picChg chg="add del mod">
          <ac:chgData name="Юферева София Сергеевна" userId="S::stud203634@vyatsu.ru::416f40c7-1b2f-48ea-a570-dd48efe54bf9" providerId="AD" clId="Web-{B1C048BC-A2C1-3D6C-BD50-5DB0F09215B5}" dt="2026-03-20T18:17:19.690" v="75"/>
          <ac:picMkLst>
            <pc:docMk/>
            <pc:sldMk cId="1351651579" sldId="256"/>
            <ac:picMk id="12" creationId="{0F158B6E-920B-9542-763C-9A4AE350F8AC}"/>
          </ac:picMkLst>
        </pc:picChg>
        <pc:picChg chg="add mod">
          <ac:chgData name="Юферева София Сергеевна" userId="S::stud203634@vyatsu.ru::416f40c7-1b2f-48ea-a570-dd48efe54bf9" providerId="AD" clId="Web-{B1C048BC-A2C1-3D6C-BD50-5DB0F09215B5}" dt="2026-03-20T18:18:49.502" v="101" actId="1076"/>
          <ac:picMkLst>
            <pc:docMk/>
            <pc:sldMk cId="1351651579" sldId="256"/>
            <ac:picMk id="13" creationId="{FCED08E8-8066-FA84-AE36-4EEF3AA35AB2}"/>
          </ac:picMkLst>
        </pc:picChg>
      </pc:sldChg>
      <pc:sldChg chg="addSp delSp modSp add mod replId setBg">
        <pc:chgData name="Юферева София Сергеевна" userId="S::stud203634@vyatsu.ru::416f40c7-1b2f-48ea-a570-dd48efe54bf9" providerId="AD" clId="Web-{B1C048BC-A2C1-3D6C-BD50-5DB0F09215B5}" dt="2026-03-20T19:28:27.019" v="494" actId="1076"/>
        <pc:sldMkLst>
          <pc:docMk/>
          <pc:sldMk cId="865017105" sldId="257"/>
        </pc:sldMkLst>
        <pc:spChg chg="mod">
          <ac:chgData name="Юферева София Сергеевна" userId="S::stud203634@vyatsu.ru::416f40c7-1b2f-48ea-a570-dd48efe54bf9" providerId="AD" clId="Web-{B1C048BC-A2C1-3D6C-BD50-5DB0F09215B5}" dt="2026-03-20T18:25:22.234" v="173" actId="20577"/>
          <ac:spMkLst>
            <pc:docMk/>
            <pc:sldMk cId="865017105" sldId="257"/>
            <ac:spMk id="3" creationId="{F6EE623F-B021-4F04-FB2F-F73369F6C632}"/>
          </ac:spMkLst>
        </pc:spChg>
        <pc:spChg chg="mod">
          <ac:chgData name="Юферева София Сергеевна" userId="S::stud203634@vyatsu.ru::416f40c7-1b2f-48ea-a570-dd48efe54bf9" providerId="AD" clId="Web-{B1C048BC-A2C1-3D6C-BD50-5DB0F09215B5}" dt="2026-03-20T19:25:27.408" v="461" actId="20577"/>
          <ac:spMkLst>
            <pc:docMk/>
            <pc:sldMk cId="865017105" sldId="257"/>
            <ac:spMk id="4" creationId="{ED748371-797F-92CC-69C7-F8B0E9FA3AF0}"/>
          </ac:spMkLst>
        </pc:spChg>
        <pc:spChg chg="add del">
          <ac:chgData name="Юферева София Сергеевна" userId="S::stud203634@vyatsu.ru::416f40c7-1b2f-48ea-a570-dd48efe54bf9" providerId="AD" clId="Web-{B1C048BC-A2C1-3D6C-BD50-5DB0F09215B5}" dt="2026-03-20T19:26:17.018" v="479"/>
          <ac:spMkLst>
            <pc:docMk/>
            <pc:sldMk cId="865017105" sldId="257"/>
            <ac:spMk id="9" creationId="{DDFBAF01-EA24-9BBE-7B8F-83C4AF840E6C}"/>
          </ac:spMkLst>
        </pc:spChg>
        <pc:spChg chg="add del mod">
          <ac:chgData name="Юферева София Сергеевна" userId="S::stud203634@vyatsu.ru::416f40c7-1b2f-48ea-a570-dd48efe54bf9" providerId="AD" clId="Web-{B1C048BC-A2C1-3D6C-BD50-5DB0F09215B5}" dt="2026-03-20T19:26:13.643" v="476" actId="1076"/>
          <ac:spMkLst>
            <pc:docMk/>
            <pc:sldMk cId="865017105" sldId="257"/>
            <ac:spMk id="11" creationId="{281C6B79-D64A-F68D-A4A3-5CC3788B817B}"/>
          </ac:spMkLst>
        </pc:spChg>
        <pc:spChg chg="add del mod">
          <ac:chgData name="Юферева София Сергеевна" userId="S::stud203634@vyatsu.ru::416f40c7-1b2f-48ea-a570-dd48efe54bf9" providerId="AD" clId="Web-{B1C048BC-A2C1-3D6C-BD50-5DB0F09215B5}" dt="2026-03-20T19:26:19.690" v="480" actId="1076"/>
          <ac:spMkLst>
            <pc:docMk/>
            <pc:sldMk cId="865017105" sldId="257"/>
            <ac:spMk id="15" creationId="{5651DF19-6B34-0065-D769-E6068B54D965}"/>
          </ac:spMkLst>
        </pc:spChg>
        <pc:graphicFrameChg chg="del mod modGraphic">
          <ac:chgData name="Юферева София Сергеевна" userId="S::stud203634@vyatsu.ru::416f40c7-1b2f-48ea-a570-dd48efe54bf9" providerId="AD" clId="Web-{B1C048BC-A2C1-3D6C-BD50-5DB0F09215B5}" dt="2026-03-20T19:25:10.971" v="460"/>
          <ac:graphicFrameMkLst>
            <pc:docMk/>
            <pc:sldMk cId="865017105" sldId="257"/>
            <ac:graphicFrameMk id="7" creationId="{C305C92B-6E45-96A4-4D79-1BEF4738D28D}"/>
          </ac:graphicFrameMkLst>
        </pc:graphicFrameChg>
        <pc:graphicFrameChg chg="add del mod">
          <ac:chgData name="Юферева София Сергеевна" userId="S::stud203634@vyatsu.ru::416f40c7-1b2f-48ea-a570-dd48efe54bf9" providerId="AD" clId="Web-{B1C048BC-A2C1-3D6C-BD50-5DB0F09215B5}" dt="2026-03-20T19:26:24.284" v="481" actId="1076"/>
          <ac:graphicFrameMkLst>
            <pc:docMk/>
            <pc:sldMk cId="865017105" sldId="257"/>
            <ac:graphicFrameMk id="13" creationId="{AFF04622-2273-54F4-E719-D4E0B7FBB014}"/>
          </ac:graphicFrameMkLst>
        </pc:graphicFrameChg>
        <pc:picChg chg="add del mod">
          <ac:chgData name="Юферева София Сергеевна" userId="S::stud203634@vyatsu.ru::416f40c7-1b2f-48ea-a570-dd48efe54bf9" providerId="AD" clId="Web-{B1C048BC-A2C1-3D6C-BD50-5DB0F09215B5}" dt="2026-03-20T19:28:13.847" v="488"/>
          <ac:picMkLst>
            <pc:docMk/>
            <pc:sldMk cId="865017105" sldId="257"/>
            <ac:picMk id="2" creationId="{BBE240D5-BBE3-F3B7-E2FD-5F4CEF347171}"/>
          </ac:picMkLst>
        </pc:picChg>
        <pc:picChg chg="add del mod">
          <ac:chgData name="Юферева София Сергеевна" userId="S::stud203634@vyatsu.ru::416f40c7-1b2f-48ea-a570-dd48efe54bf9" providerId="AD" clId="Web-{B1C048BC-A2C1-3D6C-BD50-5DB0F09215B5}" dt="2026-03-20T19:27:24.815" v="484"/>
          <ac:picMkLst>
            <pc:docMk/>
            <pc:sldMk cId="865017105" sldId="257"/>
            <ac:picMk id="5" creationId="{1FB922EF-C28A-467F-014E-E79218F38400}"/>
          </ac:picMkLst>
        </pc:picChg>
        <pc:picChg chg="add mod">
          <ac:chgData name="Юферева София Сергеевна" userId="S::stud203634@vyatsu.ru::416f40c7-1b2f-48ea-a570-dd48efe54bf9" providerId="AD" clId="Web-{B1C048BC-A2C1-3D6C-BD50-5DB0F09215B5}" dt="2026-03-20T19:28:24.988" v="493" actId="14100"/>
          <ac:picMkLst>
            <pc:docMk/>
            <pc:sldMk cId="865017105" sldId="257"/>
            <ac:picMk id="16" creationId="{9B1EB3FA-FDBC-1881-B16F-2C77421D7936}"/>
          </ac:picMkLst>
        </pc:picChg>
        <pc:picChg chg="add mod">
          <ac:chgData name="Юферева София Сергеевна" userId="S::stud203634@vyatsu.ru::416f40c7-1b2f-48ea-a570-dd48efe54bf9" providerId="AD" clId="Web-{B1C048BC-A2C1-3D6C-BD50-5DB0F09215B5}" dt="2026-03-20T19:28:27.019" v="494" actId="1076"/>
          <ac:picMkLst>
            <pc:docMk/>
            <pc:sldMk cId="865017105" sldId="257"/>
            <ac:picMk id="17" creationId="{F85AE698-4CB1-B6E2-F824-D32709887527}"/>
          </ac:picMkLst>
        </pc:picChg>
      </pc:sldChg>
      <pc:sldChg chg="addSp delSp modSp add mod replId setBg">
        <pc:chgData name="Юферева София Сергеевна" userId="S::stud203634@vyatsu.ru::416f40c7-1b2f-48ea-a570-dd48efe54bf9" providerId="AD" clId="Web-{B1C048BC-A2C1-3D6C-BD50-5DB0F09215B5}" dt="2026-03-20T19:33:35.338" v="650" actId="1076"/>
        <pc:sldMkLst>
          <pc:docMk/>
          <pc:sldMk cId="172069441" sldId="258"/>
        </pc:sldMkLst>
        <pc:spChg chg="mod">
          <ac:chgData name="Юферева София Сергеевна" userId="S::stud203634@vyatsu.ru::416f40c7-1b2f-48ea-a570-dd48efe54bf9" providerId="AD" clId="Web-{B1C048BC-A2C1-3D6C-BD50-5DB0F09215B5}" dt="2026-03-20T19:31:33.598" v="576" actId="20577"/>
          <ac:spMkLst>
            <pc:docMk/>
            <pc:sldMk cId="172069441" sldId="258"/>
            <ac:spMk id="3" creationId="{96AE770F-B4B2-46E6-1C02-3E7764EAAECB}"/>
          </ac:spMkLst>
        </pc:spChg>
        <pc:spChg chg="mod">
          <ac:chgData name="Юферева София Сергеевна" userId="S::stud203634@vyatsu.ru::416f40c7-1b2f-48ea-a570-dd48efe54bf9" providerId="AD" clId="Web-{B1C048BC-A2C1-3D6C-BD50-5DB0F09215B5}" dt="2026-03-20T19:33:21.729" v="647" actId="20577"/>
          <ac:spMkLst>
            <pc:docMk/>
            <pc:sldMk cId="172069441" sldId="258"/>
            <ac:spMk id="4" creationId="{91515D5E-C7E7-92DB-BC34-BB1363CD8D3B}"/>
          </ac:spMkLst>
        </pc:spChg>
        <pc:picChg chg="del">
          <ac:chgData name="Юферева София Сергеевна" userId="S::stud203634@vyatsu.ru::416f40c7-1b2f-48ea-a570-dd48efe54bf9" providerId="AD" clId="Web-{B1C048BC-A2C1-3D6C-BD50-5DB0F09215B5}" dt="2026-03-20T18:27:05.684" v="191"/>
          <ac:picMkLst>
            <pc:docMk/>
            <pc:sldMk cId="172069441" sldId="258"/>
            <ac:picMk id="2" creationId="{65DAFD9B-8BCF-9769-6949-E33AE02463FA}"/>
          </ac:picMkLst>
        </pc:picChg>
        <pc:picChg chg="del">
          <ac:chgData name="Юферева София Сергеевна" userId="S::stud203634@vyatsu.ru::416f40c7-1b2f-48ea-a570-dd48efe54bf9" providerId="AD" clId="Web-{B1C048BC-A2C1-3D6C-BD50-5DB0F09215B5}" dt="2026-03-20T18:27:07.044" v="192"/>
          <ac:picMkLst>
            <pc:docMk/>
            <pc:sldMk cId="172069441" sldId="258"/>
            <ac:picMk id="5" creationId="{212C26C0-A5BC-5F1C-82CB-E49C522CBC55}"/>
          </ac:picMkLst>
        </pc:picChg>
        <pc:picChg chg="add mod">
          <ac:chgData name="Юферева София Сергеевна" userId="S::stud203634@vyatsu.ru::416f40c7-1b2f-48ea-a570-dd48efe54bf9" providerId="AD" clId="Web-{B1C048BC-A2C1-3D6C-BD50-5DB0F09215B5}" dt="2026-03-20T18:52:58.938" v="259" actId="1076"/>
          <ac:picMkLst>
            <pc:docMk/>
            <pc:sldMk cId="172069441" sldId="258"/>
            <ac:picMk id="6" creationId="{48D2A57D-2231-42E4-4AC8-3977E55F8B77}"/>
          </ac:picMkLst>
        </pc:picChg>
        <pc:picChg chg="add mod">
          <ac:chgData name="Юферева София Сергеевна" userId="S::stud203634@vyatsu.ru::416f40c7-1b2f-48ea-a570-dd48efe54bf9" providerId="AD" clId="Web-{B1C048BC-A2C1-3D6C-BD50-5DB0F09215B5}" dt="2026-03-20T19:33:35.338" v="650" actId="1076"/>
          <ac:picMkLst>
            <pc:docMk/>
            <pc:sldMk cId="172069441" sldId="258"/>
            <ac:picMk id="7" creationId="{D319670A-8AFD-6160-E0BC-C405E3ED39F5}"/>
          </ac:picMkLst>
        </pc:picChg>
        <pc:picChg chg="add mod">
          <ac:chgData name="Юферева София Сергеевна" userId="S::stud203634@vyatsu.ru::416f40c7-1b2f-48ea-a570-dd48efe54bf9" providerId="AD" clId="Web-{B1C048BC-A2C1-3D6C-BD50-5DB0F09215B5}" dt="2026-03-20T18:29:25.166" v="238" actId="1076"/>
          <ac:picMkLst>
            <pc:docMk/>
            <pc:sldMk cId="172069441" sldId="258"/>
            <ac:picMk id="8" creationId="{116DE1B1-1031-61D1-3410-51714D43CB7A}"/>
          </ac:picMkLst>
        </pc:picChg>
      </pc:sldChg>
      <pc:sldChg chg="add del replId">
        <pc:chgData name="Юферева София Сергеевна" userId="S::stud203634@vyatsu.ru::416f40c7-1b2f-48ea-a570-dd48efe54bf9" providerId="AD" clId="Web-{B1C048BC-A2C1-3D6C-BD50-5DB0F09215B5}" dt="2026-03-20T18:54:01.844" v="261"/>
        <pc:sldMkLst>
          <pc:docMk/>
          <pc:sldMk cId="271064801" sldId="259"/>
        </pc:sldMkLst>
      </pc:sldChg>
      <pc:sldChg chg="addSp delSp modSp add replId">
        <pc:chgData name="Юферева София Сергеевна" userId="S::stud203634@vyatsu.ru::416f40c7-1b2f-48ea-a570-dd48efe54bf9" providerId="AD" clId="Web-{B1C048BC-A2C1-3D6C-BD50-5DB0F09215B5}" dt="2026-03-20T19:18:34.248" v="382" actId="1076"/>
        <pc:sldMkLst>
          <pc:docMk/>
          <pc:sldMk cId="1753198880" sldId="259"/>
        </pc:sldMkLst>
        <pc:spChg chg="mod">
          <ac:chgData name="Юферева София Сергеевна" userId="S::stud203634@vyatsu.ru::416f40c7-1b2f-48ea-a570-dd48efe54bf9" providerId="AD" clId="Web-{B1C048BC-A2C1-3D6C-BD50-5DB0F09215B5}" dt="2026-03-20T19:04:00.423" v="321" actId="20577"/>
          <ac:spMkLst>
            <pc:docMk/>
            <pc:sldMk cId="1753198880" sldId="259"/>
            <ac:spMk id="3" creationId="{99FAA8C0-3CD5-F14C-E341-EA7D249386CD}"/>
          </ac:spMkLst>
        </pc:spChg>
        <pc:spChg chg="mod">
          <ac:chgData name="Юферева София Сергеевна" userId="S::stud203634@vyatsu.ru::416f40c7-1b2f-48ea-a570-dd48efe54bf9" providerId="AD" clId="Web-{B1C048BC-A2C1-3D6C-BD50-5DB0F09215B5}" dt="2026-03-20T19:12:16.541" v="354" actId="1076"/>
          <ac:spMkLst>
            <pc:docMk/>
            <pc:sldMk cId="1753198880" sldId="259"/>
            <ac:spMk id="4" creationId="{8C13639E-BCC1-C462-2C4D-3AA344093034}"/>
          </ac:spMkLst>
        </pc:spChg>
        <pc:spChg chg="add mod">
          <ac:chgData name="Юферева София Сергеевна" userId="S::stud203634@vyatsu.ru::416f40c7-1b2f-48ea-a570-dd48efe54bf9" providerId="AD" clId="Web-{B1C048BC-A2C1-3D6C-BD50-5DB0F09215B5}" dt="2026-03-20T19:12:48.042" v="367" actId="20577"/>
          <ac:spMkLst>
            <pc:docMk/>
            <pc:sldMk cId="1753198880" sldId="259"/>
            <ac:spMk id="11" creationId="{BA2DA355-75B5-0B86-28CA-82277A29015E}"/>
          </ac:spMkLst>
        </pc:spChg>
        <pc:graphicFrameChg chg="add del mod modGraphic">
          <ac:chgData name="Юферева София Сергеевна" userId="S::stud203634@vyatsu.ru::416f40c7-1b2f-48ea-a570-dd48efe54bf9" providerId="AD" clId="Web-{B1C048BC-A2C1-3D6C-BD50-5DB0F09215B5}" dt="2026-03-20T19:11:19.088" v="337"/>
          <ac:graphicFrameMkLst>
            <pc:docMk/>
            <pc:sldMk cId="1753198880" sldId="259"/>
            <ac:graphicFrameMk id="5" creationId="{21A245D8-B581-13AF-B1EC-77CFA36F4BD4}"/>
          </ac:graphicFrameMkLst>
        </pc:graphicFrameChg>
        <pc:graphicFrameChg chg="add mod modGraphic">
          <ac:chgData name="Юферева София Сергеевна" userId="S::stud203634@vyatsu.ru::416f40c7-1b2f-48ea-a570-dd48efe54bf9" providerId="AD" clId="Web-{B1C048BC-A2C1-3D6C-BD50-5DB0F09215B5}" dt="2026-03-20T19:18:34.248" v="382" actId="1076"/>
          <ac:graphicFrameMkLst>
            <pc:docMk/>
            <pc:sldMk cId="1753198880" sldId="259"/>
            <ac:graphicFrameMk id="10" creationId="{B89478D6-818F-77A3-5BE4-4E665EB9C4D2}"/>
          </ac:graphicFrameMkLst>
        </pc:graphicFrameChg>
        <pc:picChg chg="del">
          <ac:chgData name="Юферева София Сергеевна" userId="S::stud203634@vyatsu.ru::416f40c7-1b2f-48ea-a570-dd48efe54bf9" providerId="AD" clId="Web-{B1C048BC-A2C1-3D6C-BD50-5DB0F09215B5}" dt="2026-03-20T19:01:17.579" v="263"/>
          <ac:picMkLst>
            <pc:docMk/>
            <pc:sldMk cId="1753198880" sldId="259"/>
            <ac:picMk id="6" creationId="{4199B474-78C5-FF02-DE7A-39A01431ACDA}"/>
          </ac:picMkLst>
        </pc:picChg>
        <pc:picChg chg="del">
          <ac:chgData name="Юферева София Сергеевна" userId="S::stud203634@vyatsu.ru::416f40c7-1b2f-48ea-a570-dd48efe54bf9" providerId="AD" clId="Web-{B1C048BC-A2C1-3D6C-BD50-5DB0F09215B5}" dt="2026-03-20T19:10:12.728" v="335"/>
          <ac:picMkLst>
            <pc:docMk/>
            <pc:sldMk cId="1753198880" sldId="259"/>
            <ac:picMk id="7" creationId="{81BB9F93-F0D1-4EB0-70A3-CEDAEEF3AF5E}"/>
          </ac:picMkLst>
        </pc:picChg>
        <pc:picChg chg="del">
          <ac:chgData name="Юферева София Сергеевна" userId="S::stud203634@vyatsu.ru::416f40c7-1b2f-48ea-a570-dd48efe54bf9" providerId="AD" clId="Web-{B1C048BC-A2C1-3D6C-BD50-5DB0F09215B5}" dt="2026-03-20T19:10:07.353" v="334"/>
          <ac:picMkLst>
            <pc:docMk/>
            <pc:sldMk cId="1753198880" sldId="259"/>
            <ac:picMk id="8" creationId="{CD3AD81A-83DF-19E0-DB09-E674BDF147B8}"/>
          </ac:picMkLst>
        </pc:picChg>
        <pc:picChg chg="add mod">
          <ac:chgData name="Юферева София Сергеевна" userId="S::stud203634@vyatsu.ru::416f40c7-1b2f-48ea-a570-dd48efe54bf9" providerId="AD" clId="Web-{B1C048BC-A2C1-3D6C-BD50-5DB0F09215B5}" dt="2026-03-20T19:18:14.467" v="378" actId="1076"/>
          <ac:picMkLst>
            <pc:docMk/>
            <pc:sldMk cId="1753198880" sldId="259"/>
            <ac:picMk id="12" creationId="{D426B565-2A10-1532-F28A-B4EE8E625F11}"/>
          </ac:picMkLst>
        </pc:picChg>
      </pc:sldChg>
      <pc:sldChg chg="addSp delSp modSp add ord replId">
        <pc:chgData name="Юферева София Сергеевна" userId="S::stud203634@vyatsu.ru::416f40c7-1b2f-48ea-a570-dd48efe54bf9" providerId="AD" clId="Web-{B1C048BC-A2C1-3D6C-BD50-5DB0F09215B5}" dt="2026-03-20T19:29:27.457" v="515" actId="1076"/>
        <pc:sldMkLst>
          <pc:docMk/>
          <pc:sldMk cId="3349746987" sldId="260"/>
        </pc:sldMkLst>
        <pc:spChg chg="mod">
          <ac:chgData name="Юферева София Сергеевна" userId="S::stud203634@vyatsu.ru::416f40c7-1b2f-48ea-a570-dd48efe54bf9" providerId="AD" clId="Web-{B1C048BC-A2C1-3D6C-BD50-5DB0F09215B5}" dt="2026-03-20T19:21:55.593" v="392" actId="20577"/>
          <ac:spMkLst>
            <pc:docMk/>
            <pc:sldMk cId="3349746987" sldId="260"/>
            <ac:spMk id="3" creationId="{72EB551B-A9D4-9B67-0295-AA139B11B792}"/>
          </ac:spMkLst>
        </pc:spChg>
        <pc:spChg chg="mod">
          <ac:chgData name="Юферева София Сергеевна" userId="S::stud203634@vyatsu.ru::416f40c7-1b2f-48ea-a570-dd48efe54bf9" providerId="AD" clId="Web-{B1C048BC-A2C1-3D6C-BD50-5DB0F09215B5}" dt="2026-03-20T19:29:24.066" v="512" actId="1076"/>
          <ac:spMkLst>
            <pc:docMk/>
            <pc:sldMk cId="3349746987" sldId="260"/>
            <ac:spMk id="4" creationId="{BA2415C7-9F83-AF8A-37CD-4C03A3FCCB52}"/>
          </ac:spMkLst>
        </pc:spChg>
        <pc:spChg chg="add mod">
          <ac:chgData name="Юферева София Сергеевна" userId="S::stud203634@vyatsu.ru::416f40c7-1b2f-48ea-a570-dd48efe54bf9" providerId="AD" clId="Web-{B1C048BC-A2C1-3D6C-BD50-5DB0F09215B5}" dt="2026-03-20T19:29:24.097" v="514" actId="1076"/>
          <ac:spMkLst>
            <pc:docMk/>
            <pc:sldMk cId="3349746987" sldId="260"/>
            <ac:spMk id="11" creationId="{38F52ACA-C806-8D14-5802-6248B678847E}"/>
          </ac:spMkLst>
        </pc:spChg>
        <pc:graphicFrameChg chg="add mod">
          <ac:chgData name="Юферева София Сергеевна" userId="S::stud203634@vyatsu.ru::416f40c7-1b2f-48ea-a570-dd48efe54bf9" providerId="AD" clId="Web-{B1C048BC-A2C1-3D6C-BD50-5DB0F09215B5}" dt="2026-03-20T19:29:27.457" v="515" actId="1076"/>
          <ac:graphicFrameMkLst>
            <pc:docMk/>
            <pc:sldMk cId="3349746987" sldId="260"/>
            <ac:graphicFrameMk id="5" creationId="{4810FE5D-1185-C52C-D4A0-CB1D6D36845E}"/>
          </ac:graphicFrameMkLst>
        </pc:graphicFrameChg>
        <pc:graphicFrameChg chg="add del mod modGraphic">
          <ac:chgData name="Юферева София Сергеевна" userId="S::stud203634@vyatsu.ru::416f40c7-1b2f-48ea-a570-dd48efe54bf9" providerId="AD" clId="Web-{B1C048BC-A2C1-3D6C-BD50-5DB0F09215B5}" dt="2026-03-20T19:23:12.188" v="412"/>
          <ac:graphicFrameMkLst>
            <pc:docMk/>
            <pc:sldMk cId="3349746987" sldId="260"/>
            <ac:graphicFrameMk id="13" creationId="{C305C92B-6E45-96A4-4D79-1BEF4738D28D}"/>
          </ac:graphicFrameMkLst>
        </pc:graphicFrameChg>
        <pc:graphicFrameChg chg="del mod">
          <ac:chgData name="Юферева София Сергеевна" userId="S::stud203634@vyatsu.ru::416f40c7-1b2f-48ea-a570-dd48efe54bf9" providerId="AD" clId="Web-{B1C048BC-A2C1-3D6C-BD50-5DB0F09215B5}" dt="2026-03-20T19:23:19.391" v="417"/>
          <ac:graphicFrameMkLst>
            <pc:docMk/>
            <pc:sldMk cId="3349746987" sldId="260"/>
            <ac:graphicFrameMk id="15" creationId="{C305C92B-6E45-96A4-4D79-1BEF4738D28D}"/>
          </ac:graphicFrameMkLst>
        </pc:graphicFrameChg>
        <pc:picChg chg="del">
          <ac:chgData name="Юферева София Сергеевна" userId="S::stud203634@vyatsu.ru::416f40c7-1b2f-48ea-a570-dd48efe54bf9" providerId="AD" clId="Web-{B1C048BC-A2C1-3D6C-BD50-5DB0F09215B5}" dt="2026-03-20T19:21:45.999" v="388"/>
          <ac:picMkLst>
            <pc:docMk/>
            <pc:sldMk cId="3349746987" sldId="260"/>
            <ac:picMk id="6" creationId="{0191A2D6-0002-7D8B-1AA6-729ABEDED60A}"/>
          </ac:picMkLst>
        </pc:picChg>
        <pc:picChg chg="del">
          <ac:chgData name="Юферева София Сергеевна" userId="S::stud203634@vyatsu.ru::416f40c7-1b2f-48ea-a570-dd48efe54bf9" providerId="AD" clId="Web-{B1C048BC-A2C1-3D6C-BD50-5DB0F09215B5}" dt="2026-03-20T19:22:09.468" v="393"/>
          <ac:picMkLst>
            <pc:docMk/>
            <pc:sldMk cId="3349746987" sldId="260"/>
            <ac:picMk id="7" creationId="{4FE66A9E-420D-9491-022D-28AB9CD8694E}"/>
          </ac:picMkLst>
        </pc:picChg>
        <pc:picChg chg="del">
          <ac:chgData name="Юферева София Сергеевна" userId="S::stud203634@vyatsu.ru::416f40c7-1b2f-48ea-a570-dd48efe54bf9" providerId="AD" clId="Web-{B1C048BC-A2C1-3D6C-BD50-5DB0F09215B5}" dt="2026-03-20T19:22:11.359" v="394"/>
          <ac:picMkLst>
            <pc:docMk/>
            <pc:sldMk cId="3349746987" sldId="260"/>
            <ac:picMk id="8" creationId="{8F5EB238-57D1-6EB5-54B4-222B4801F833}"/>
          </ac:picMkLst>
        </pc:picChg>
        <pc:picChg chg="add mod">
          <ac:chgData name="Юферева София Сергеевна" userId="S::stud203634@vyatsu.ru::416f40c7-1b2f-48ea-a570-dd48efe54bf9" providerId="AD" clId="Web-{B1C048BC-A2C1-3D6C-BD50-5DB0F09215B5}" dt="2026-03-20T19:28:58.582" v="507" actId="14100"/>
          <ac:picMkLst>
            <pc:docMk/>
            <pc:sldMk cId="3349746987" sldId="260"/>
            <ac:picMk id="9" creationId="{D6C6DB7E-FA3B-39D3-A508-39A4A4AEBB3A}"/>
          </ac:picMkLst>
        </pc:picChg>
        <pc:picChg chg="add mod">
          <ac:chgData name="Юферева София Сергеевна" userId="S::stud203634@vyatsu.ru::416f40c7-1b2f-48ea-a570-dd48efe54bf9" providerId="AD" clId="Web-{B1C048BC-A2C1-3D6C-BD50-5DB0F09215B5}" dt="2026-03-20T19:28:56.457" v="506" actId="1076"/>
          <ac:picMkLst>
            <pc:docMk/>
            <pc:sldMk cId="3349746987" sldId="260"/>
            <ac:picMk id="10" creationId="{CC06981A-012E-53DE-244F-C8E0AB7954A9}"/>
          </ac:picMkLst>
        </pc:picChg>
      </pc:sldChg>
      <pc:sldChg chg="addSp delSp modSp add ord replId">
        <pc:chgData name="Юферева София Сергеевна" userId="S::stud203634@vyatsu.ru::416f40c7-1b2f-48ea-a570-dd48efe54bf9" providerId="AD" clId="Web-{B1C048BC-A2C1-3D6C-BD50-5DB0F09215B5}" dt="2026-03-20T19:33:12.229" v="645" actId="1076"/>
        <pc:sldMkLst>
          <pc:docMk/>
          <pc:sldMk cId="1910946443" sldId="261"/>
        </pc:sldMkLst>
        <pc:spChg chg="mod">
          <ac:chgData name="Юферева София Сергеевна" userId="S::stud203634@vyatsu.ru::416f40c7-1b2f-48ea-a570-dd48efe54bf9" providerId="AD" clId="Web-{B1C048BC-A2C1-3D6C-BD50-5DB0F09215B5}" dt="2026-03-20T19:31:18.473" v="559" actId="20577"/>
          <ac:spMkLst>
            <pc:docMk/>
            <pc:sldMk cId="1910946443" sldId="261"/>
            <ac:spMk id="3" creationId="{B5F8A150-2CBD-4CE3-815A-2F7BDAFA891F}"/>
          </ac:spMkLst>
        </pc:spChg>
        <pc:spChg chg="del">
          <ac:chgData name="Юферева София Сергеевна" userId="S::stud203634@vyatsu.ru::416f40c7-1b2f-48ea-a570-dd48efe54bf9" providerId="AD" clId="Web-{B1C048BC-A2C1-3D6C-BD50-5DB0F09215B5}" dt="2026-03-20T19:31:48.302" v="582"/>
          <ac:spMkLst>
            <pc:docMk/>
            <pc:sldMk cId="1910946443" sldId="261"/>
            <ac:spMk id="4" creationId="{2C9761EE-6561-D2A5-12CC-C7B5B7333F76}"/>
          </ac:spMkLst>
        </pc:spChg>
        <pc:spChg chg="add del mod">
          <ac:chgData name="Юферева София Сергеевна" userId="S::stud203634@vyatsu.ru::416f40c7-1b2f-48ea-a570-dd48efe54bf9" providerId="AD" clId="Web-{B1C048BC-A2C1-3D6C-BD50-5DB0F09215B5}" dt="2026-03-20T19:32:01.020" v="583"/>
          <ac:spMkLst>
            <pc:docMk/>
            <pc:sldMk cId="1910946443" sldId="261"/>
            <ac:spMk id="6" creationId="{3697208A-2527-DE2D-87A8-767957DBAB97}"/>
          </ac:spMkLst>
        </pc:spChg>
        <pc:spChg chg="add mod">
          <ac:chgData name="Юферева София Сергеевна" userId="S::stud203634@vyatsu.ru::416f40c7-1b2f-48ea-a570-dd48efe54bf9" providerId="AD" clId="Web-{B1C048BC-A2C1-3D6C-BD50-5DB0F09215B5}" dt="2026-03-20T19:33:04.057" v="641" actId="1076"/>
          <ac:spMkLst>
            <pc:docMk/>
            <pc:sldMk cId="1910946443" sldId="261"/>
            <ac:spMk id="9" creationId="{11E22625-F4D0-5FA4-98CC-F9459E2B1435}"/>
          </ac:spMkLst>
        </pc:spChg>
        <pc:spChg chg="del mod">
          <ac:chgData name="Юферева София Сергеевна" userId="S::stud203634@vyatsu.ru::416f40c7-1b2f-48ea-a570-dd48efe54bf9" providerId="AD" clId="Web-{B1C048BC-A2C1-3D6C-BD50-5DB0F09215B5}" dt="2026-03-20T19:31:47.911" v="579"/>
          <ac:spMkLst>
            <pc:docMk/>
            <pc:sldMk cId="1910946443" sldId="261"/>
            <ac:spMk id="11" creationId="{891DD1C5-AF4A-38A6-E510-6F4624840598}"/>
          </ac:spMkLst>
        </pc:spChg>
        <pc:graphicFrameChg chg="del">
          <ac:chgData name="Юферева София Сергеевна" userId="S::stud203634@vyatsu.ru::416f40c7-1b2f-48ea-a570-dd48efe54bf9" providerId="AD" clId="Web-{B1C048BC-A2C1-3D6C-BD50-5DB0F09215B5}" dt="2026-03-20T19:31:48.098" v="581"/>
          <ac:graphicFrameMkLst>
            <pc:docMk/>
            <pc:sldMk cId="1910946443" sldId="261"/>
            <ac:graphicFrameMk id="10" creationId="{F6469F78-80C0-BF0B-D3A9-08187BB87817}"/>
          </ac:graphicFrameMkLst>
        </pc:graphicFrameChg>
        <pc:picChg chg="add mod">
          <ac:chgData name="Юферева София Сергеевна" userId="S::stud203634@vyatsu.ru::416f40c7-1b2f-48ea-a570-dd48efe54bf9" providerId="AD" clId="Web-{B1C048BC-A2C1-3D6C-BD50-5DB0F09215B5}" dt="2026-03-20T19:31:05.723" v="533" actId="1076"/>
          <ac:picMkLst>
            <pc:docMk/>
            <pc:sldMk cId="1910946443" sldId="261"/>
            <ac:picMk id="2" creationId="{388A36B8-65C3-06B5-B34D-3148F32FEE42}"/>
          </ac:picMkLst>
        </pc:picChg>
        <pc:picChg chg="add mod ord">
          <ac:chgData name="Юферева София Сергеевна" userId="S::stud203634@vyatsu.ru::416f40c7-1b2f-48ea-a570-dd48efe54bf9" providerId="AD" clId="Web-{B1C048BC-A2C1-3D6C-BD50-5DB0F09215B5}" dt="2026-03-20T19:33:12.229" v="645" actId="1076"/>
          <ac:picMkLst>
            <pc:docMk/>
            <pc:sldMk cId="1910946443" sldId="261"/>
            <ac:picMk id="7" creationId="{65845B74-7DB4-44AA-73E2-05A3EB2B62B0}"/>
          </ac:picMkLst>
        </pc:picChg>
        <pc:picChg chg="add mod">
          <ac:chgData name="Юферева София Сергеевна" userId="S::stud203634@vyatsu.ru::416f40c7-1b2f-48ea-a570-dd48efe54bf9" providerId="AD" clId="Web-{B1C048BC-A2C1-3D6C-BD50-5DB0F09215B5}" dt="2026-03-20T19:32:35.005" v="601" actId="1076"/>
          <ac:picMkLst>
            <pc:docMk/>
            <pc:sldMk cId="1910946443" sldId="261"/>
            <ac:picMk id="8" creationId="{FADB2E66-0A03-F709-BDF4-2E2D73BE6232}"/>
          </ac:picMkLst>
        </pc:picChg>
        <pc:picChg chg="del">
          <ac:chgData name="Юферева София Сергеевна" userId="S::stud203634@vyatsu.ru::416f40c7-1b2f-48ea-a570-dd48efe54bf9" providerId="AD" clId="Web-{B1C048BC-A2C1-3D6C-BD50-5DB0F09215B5}" dt="2026-03-20T19:31:48.098" v="580"/>
          <ac:picMkLst>
            <pc:docMk/>
            <pc:sldMk cId="1910946443" sldId="261"/>
            <ac:picMk id="12" creationId="{BD3E056F-0E61-0EC2-5860-11ACDF72E801}"/>
          </ac:picMkLst>
        </pc:picChg>
      </pc:sldChg>
      <pc:sldChg chg="addSp delSp modSp add replId">
        <pc:chgData name="Юферева София Сергеевна" userId="S::stud203634@vyatsu.ru::416f40c7-1b2f-48ea-a570-dd48efe54bf9" providerId="AD" clId="Web-{B1C048BC-A2C1-3D6C-BD50-5DB0F09215B5}" dt="2026-03-20T19:40:36.233" v="757" actId="1076"/>
        <pc:sldMkLst>
          <pc:docMk/>
          <pc:sldMk cId="93674229" sldId="262"/>
        </pc:sldMkLst>
        <pc:spChg chg="add mod">
          <ac:chgData name="Юферева София Сергеевна" userId="S::stud203634@vyatsu.ru::416f40c7-1b2f-48ea-a570-dd48efe54bf9" providerId="AD" clId="Web-{B1C048BC-A2C1-3D6C-BD50-5DB0F09215B5}" dt="2026-03-20T19:38:59.402" v="746" actId="1076"/>
          <ac:spMkLst>
            <pc:docMk/>
            <pc:sldMk cId="93674229" sldId="262"/>
            <ac:spMk id="2" creationId="{06CAE707-39FB-BAA8-39AC-9DE116999F7D}"/>
          </ac:spMkLst>
        </pc:spChg>
        <pc:spChg chg="del">
          <ac:chgData name="Юферева София Сергеевна" userId="S::stud203634@vyatsu.ru::416f40c7-1b2f-48ea-a570-dd48efe54bf9" providerId="AD" clId="Web-{B1C048BC-A2C1-3D6C-BD50-5DB0F09215B5}" dt="2026-03-20T19:33:51.745" v="656"/>
          <ac:spMkLst>
            <pc:docMk/>
            <pc:sldMk cId="93674229" sldId="262"/>
            <ac:spMk id="3" creationId="{708CF534-145E-189C-43A7-9C4398B383B9}"/>
          </ac:spMkLst>
        </pc:spChg>
        <pc:spChg chg="add del mod">
          <ac:chgData name="Юферева София Сергеевна" userId="S::stud203634@vyatsu.ru::416f40c7-1b2f-48ea-a570-dd48efe54bf9" providerId="AD" clId="Web-{B1C048BC-A2C1-3D6C-BD50-5DB0F09215B5}" dt="2026-03-20T19:39:16.981" v="747"/>
          <ac:spMkLst>
            <pc:docMk/>
            <pc:sldMk cId="93674229" sldId="262"/>
            <ac:spMk id="5" creationId="{2FCCDA2F-A8A7-4B97-C4A8-1527B20E7C28}"/>
          </ac:spMkLst>
        </pc:spChg>
        <pc:spChg chg="del">
          <ac:chgData name="Юферева София Сергеевна" userId="S::stud203634@vyatsu.ru::416f40c7-1b2f-48ea-a570-dd48efe54bf9" providerId="AD" clId="Web-{B1C048BC-A2C1-3D6C-BD50-5DB0F09215B5}" dt="2026-03-20T19:33:51.448" v="652"/>
          <ac:spMkLst>
            <pc:docMk/>
            <pc:sldMk cId="93674229" sldId="262"/>
            <ac:spMk id="9" creationId="{1B23F9FF-FAAF-F791-04AC-4F3F91922038}"/>
          </ac:spMkLst>
        </pc:spChg>
        <pc:spChg chg="add del mod">
          <ac:chgData name="Юферева София Сергеевна" userId="S::stud203634@vyatsu.ru::416f40c7-1b2f-48ea-a570-dd48efe54bf9" providerId="AD" clId="Web-{B1C048BC-A2C1-3D6C-BD50-5DB0F09215B5}" dt="2026-03-20T19:35:19.652" v="679"/>
          <ac:spMkLst>
            <pc:docMk/>
            <pc:sldMk cId="93674229" sldId="262"/>
            <ac:spMk id="10" creationId="{5CF73622-22D3-1CD9-D7BD-3FC67B899A06}"/>
          </ac:spMkLst>
        </pc:spChg>
        <pc:spChg chg="add mod">
          <ac:chgData name="Юферева София Сергеевна" userId="S::stud203634@vyatsu.ru::416f40c7-1b2f-48ea-a570-dd48efe54bf9" providerId="AD" clId="Web-{B1C048BC-A2C1-3D6C-BD50-5DB0F09215B5}" dt="2026-03-20T19:37:11.949" v="729" actId="20577"/>
          <ac:spMkLst>
            <pc:docMk/>
            <pc:sldMk cId="93674229" sldId="262"/>
            <ac:spMk id="11" creationId="{DE8D07BE-2AA2-A380-7B07-F28497E668B6}"/>
          </ac:spMkLst>
        </pc:spChg>
        <pc:graphicFrameChg chg="add mod ord modGraphic">
          <ac:chgData name="Юферева София Сергеевна" userId="S::stud203634@vyatsu.ru::416f40c7-1b2f-48ea-a570-dd48efe54bf9" providerId="AD" clId="Web-{B1C048BC-A2C1-3D6C-BD50-5DB0F09215B5}" dt="2026-03-20T19:39:22.278" v="748" actId="1076"/>
          <ac:graphicFrameMkLst>
            <pc:docMk/>
            <pc:sldMk cId="93674229" sldId="262"/>
            <ac:graphicFrameMk id="4" creationId="{D22F4431-CB4A-C93B-E60E-AF40753A58FF}"/>
          </ac:graphicFrameMkLst>
        </pc:graphicFrameChg>
        <pc:picChg chg="del">
          <ac:chgData name="Юферева София Сергеевна" userId="S::stud203634@vyatsu.ru::416f40c7-1b2f-48ea-a570-dd48efe54bf9" providerId="AD" clId="Web-{B1C048BC-A2C1-3D6C-BD50-5DB0F09215B5}" dt="2026-03-20T19:33:51.620" v="655"/>
          <ac:picMkLst>
            <pc:docMk/>
            <pc:sldMk cId="93674229" sldId="262"/>
            <ac:picMk id="2" creationId="{B6586F28-74BF-071A-25A1-C0F43B18FFC1}"/>
          </ac:picMkLst>
        </pc:picChg>
        <pc:picChg chg="add del mod">
          <ac:chgData name="Юферева София Сергеевна" userId="S::stud203634@vyatsu.ru::416f40c7-1b2f-48ea-a570-dd48efe54bf9" providerId="AD" clId="Web-{B1C048BC-A2C1-3D6C-BD50-5DB0F09215B5}" dt="2026-03-20T19:40:20.654" v="750"/>
          <ac:picMkLst>
            <pc:docMk/>
            <pc:sldMk cId="93674229" sldId="262"/>
            <ac:picMk id="6" creationId="{92BE9C47-0C3B-8080-A6FD-32976C153D65}"/>
          </ac:picMkLst>
        </pc:picChg>
        <pc:picChg chg="add mod">
          <ac:chgData name="Юферева София Сергеевна" userId="S::stud203634@vyatsu.ru::416f40c7-1b2f-48ea-a570-dd48efe54bf9" providerId="AD" clId="Web-{B1C048BC-A2C1-3D6C-BD50-5DB0F09215B5}" dt="2026-03-20T19:40:36.233" v="757" actId="1076"/>
          <ac:picMkLst>
            <pc:docMk/>
            <pc:sldMk cId="93674229" sldId="262"/>
            <ac:picMk id="7" creationId="{B45C6BD0-51A5-51A2-F495-462F24A249D4}"/>
          </ac:picMkLst>
        </pc:picChg>
        <pc:picChg chg="del">
          <ac:chgData name="Юферева София Сергеевна" userId="S::stud203634@vyatsu.ru::416f40c7-1b2f-48ea-a570-dd48efe54bf9" providerId="AD" clId="Web-{B1C048BC-A2C1-3D6C-BD50-5DB0F09215B5}" dt="2026-03-20T19:33:51.620" v="654"/>
          <ac:picMkLst>
            <pc:docMk/>
            <pc:sldMk cId="93674229" sldId="262"/>
            <ac:picMk id="7" creationId="{B7794A27-8122-2768-4BF0-038E76AEA756}"/>
          </ac:picMkLst>
        </pc:picChg>
        <pc:picChg chg="del">
          <ac:chgData name="Юферева София Сергеевна" userId="S::stud203634@vyatsu.ru::416f40c7-1b2f-48ea-a570-dd48efe54bf9" providerId="AD" clId="Web-{B1C048BC-A2C1-3D6C-BD50-5DB0F09215B5}" dt="2026-03-20T19:33:51.448" v="653"/>
          <ac:picMkLst>
            <pc:docMk/>
            <pc:sldMk cId="93674229" sldId="262"/>
            <ac:picMk id="8" creationId="{31BC6291-9692-C715-EF04-2CA3E00B73D2}"/>
          </ac:picMkLst>
        </pc:picChg>
      </pc:sldChg>
      <pc:sldChg chg="addSp delSp modSp add replId">
        <pc:chgData name="Юферева София Сергеевна" userId="S::stud203634@vyatsu.ru::416f40c7-1b2f-48ea-a570-dd48efe54bf9" providerId="AD" clId="Web-{B1C048BC-A2C1-3D6C-BD50-5DB0F09215B5}" dt="2026-03-20T19:54:10.178" v="949" actId="14100"/>
        <pc:sldMkLst>
          <pc:docMk/>
          <pc:sldMk cId="3288225847" sldId="263"/>
        </pc:sldMkLst>
        <pc:spChg chg="add mod">
          <ac:chgData name="Юферева София Сергеевна" userId="S::stud203634@vyatsu.ru::416f40c7-1b2f-48ea-a570-dd48efe54bf9" providerId="AD" clId="Web-{B1C048BC-A2C1-3D6C-BD50-5DB0F09215B5}" dt="2026-03-20T19:49:35.599" v="925" actId="1076"/>
          <ac:spMkLst>
            <pc:docMk/>
            <pc:sldMk cId="3288225847" sldId="263"/>
            <ac:spMk id="2" creationId="{0EE85D0F-F683-9BC0-65FA-40EA5BE39A56}"/>
          </ac:spMkLst>
        </pc:spChg>
        <pc:spChg chg="del">
          <ac:chgData name="Юферева София Сергеевна" userId="S::stud203634@vyatsu.ru::416f40c7-1b2f-48ea-a570-dd48efe54bf9" providerId="AD" clId="Web-{B1C048BC-A2C1-3D6C-BD50-5DB0F09215B5}" dt="2026-03-20T19:50:46.833" v="926"/>
          <ac:spMkLst>
            <pc:docMk/>
            <pc:sldMk cId="3288225847" sldId="263"/>
            <ac:spMk id="5" creationId="{4CAFAEC8-E6FD-FD11-A887-B0897B7AD2D2}"/>
          </ac:spMkLst>
        </pc:spChg>
        <pc:spChg chg="add mod">
          <ac:chgData name="Юферева София Сергеевна" userId="S::stud203634@vyatsu.ru::416f40c7-1b2f-48ea-a570-dd48efe54bf9" providerId="AD" clId="Web-{B1C048BC-A2C1-3D6C-BD50-5DB0F09215B5}" dt="2026-03-20T19:53:44.271" v="941" actId="1076"/>
          <ac:spMkLst>
            <pc:docMk/>
            <pc:sldMk cId="3288225847" sldId="263"/>
            <ac:spMk id="8" creationId="{D6DBC6BD-FBF5-304E-B758-31DF64A61F25}"/>
          </ac:spMkLst>
        </pc:spChg>
        <pc:spChg chg="del">
          <ac:chgData name="Юферева София Сергеевна" userId="S::stud203634@vyatsu.ru::416f40c7-1b2f-48ea-a570-dd48efe54bf9" providerId="AD" clId="Web-{B1C048BC-A2C1-3D6C-BD50-5DB0F09215B5}" dt="2026-03-20T19:49:01.051" v="899"/>
          <ac:spMkLst>
            <pc:docMk/>
            <pc:sldMk cId="3288225847" sldId="263"/>
            <ac:spMk id="10" creationId="{9C8C75CE-863D-7949-3678-A2C38F1D6D7D}"/>
          </ac:spMkLst>
        </pc:spChg>
        <pc:graphicFrameChg chg="add mod modGraphic">
          <ac:chgData name="Юферева София Сергеевна" userId="S::stud203634@vyatsu.ru::416f40c7-1b2f-48ea-a570-dd48efe54bf9" providerId="AD" clId="Web-{B1C048BC-A2C1-3D6C-BD50-5DB0F09215B5}" dt="2026-03-20T19:54:01.381" v="945" actId="1076"/>
          <ac:graphicFrameMkLst>
            <pc:docMk/>
            <pc:sldMk cId="3288225847" sldId="263"/>
            <ac:graphicFrameMk id="6" creationId="{169BD263-FE66-24F7-3A96-A6341640BB94}"/>
          </ac:graphicFrameMkLst>
        </pc:graphicFrameChg>
        <pc:picChg chg="add mod ord modCrop">
          <ac:chgData name="Юферева София Сергеевна" userId="S::stud203634@vyatsu.ru::416f40c7-1b2f-48ea-a570-dd48efe54bf9" providerId="AD" clId="Web-{B1C048BC-A2C1-3D6C-BD50-5DB0F09215B5}" dt="2026-03-20T19:51:14.443" v="933" actId="14100"/>
          <ac:picMkLst>
            <pc:docMk/>
            <pc:sldMk cId="3288225847" sldId="263"/>
            <ac:picMk id="3" creationId="{E21DD02C-03E5-8C7E-632F-8BFFE06D1DD9}"/>
          </ac:picMkLst>
        </pc:picChg>
        <pc:picChg chg="add mod">
          <ac:chgData name="Юферева София Сергеевна" userId="S::stud203634@vyatsu.ru::416f40c7-1b2f-48ea-a570-dd48efe54bf9" providerId="AD" clId="Web-{B1C048BC-A2C1-3D6C-BD50-5DB0F09215B5}" dt="2026-03-20T19:54:10.178" v="949" actId="14100"/>
          <ac:picMkLst>
            <pc:docMk/>
            <pc:sldMk cId="3288225847" sldId="263"/>
            <ac:picMk id="7" creationId="{3AEEFD7E-8E74-7E5C-5D05-12E78FA3EA46}"/>
          </ac:picMkLst>
        </pc:picChg>
      </pc:sldChg>
      <pc:sldChg chg="addSp delSp modSp add replId">
        <pc:chgData name="Юферева София Сергеевна" userId="S::stud203634@vyatsu.ru::416f40c7-1b2f-48ea-a570-dd48efe54bf9" providerId="AD" clId="Web-{B1C048BC-A2C1-3D6C-BD50-5DB0F09215B5}" dt="2026-03-20T19:56:05.710" v="977"/>
        <pc:sldMkLst>
          <pc:docMk/>
          <pc:sldMk cId="4195906675" sldId="264"/>
        </pc:sldMkLst>
        <pc:spChg chg="add del">
          <ac:chgData name="Юферева София Сергеевна" userId="S::stud203634@vyatsu.ru::416f40c7-1b2f-48ea-a570-dd48efe54bf9" providerId="AD" clId="Web-{B1C048BC-A2C1-3D6C-BD50-5DB0F09215B5}" dt="2026-03-20T19:42:42.485" v="780"/>
          <ac:spMkLst>
            <pc:docMk/>
            <pc:sldMk cId="4195906675" sldId="264"/>
            <ac:spMk id="3" creationId="{37C8A3FF-2752-2655-5B17-754BEA9E4ABB}"/>
          </ac:spMkLst>
        </pc:spChg>
        <pc:spChg chg="del mod">
          <ac:chgData name="Юферева София Сергеевна" userId="S::stud203634@vyatsu.ru::416f40c7-1b2f-48ea-a570-dd48efe54bf9" providerId="AD" clId="Web-{B1C048BC-A2C1-3D6C-BD50-5DB0F09215B5}" dt="2026-03-20T19:42:56.360" v="784"/>
          <ac:spMkLst>
            <pc:docMk/>
            <pc:sldMk cId="4195906675" sldId="264"/>
            <ac:spMk id="5" creationId="{922CA378-FC8F-1C77-906E-73D78B08401B}"/>
          </ac:spMkLst>
        </pc:spChg>
        <pc:spChg chg="add del">
          <ac:chgData name="Юферева София Сергеевна" userId="S::stud203634@vyatsu.ru::416f40c7-1b2f-48ea-a570-dd48efe54bf9" providerId="AD" clId="Web-{B1C048BC-A2C1-3D6C-BD50-5DB0F09215B5}" dt="2026-03-20T19:42:42.485" v="779"/>
          <ac:spMkLst>
            <pc:docMk/>
            <pc:sldMk cId="4195906675" sldId="264"/>
            <ac:spMk id="6" creationId="{EAF3783C-FD8A-0A13-FC4C-4AFB986EFA45}"/>
          </ac:spMkLst>
        </pc:spChg>
        <pc:spChg chg="add del">
          <ac:chgData name="Юферева София Сергеевна" userId="S::stud203634@vyatsu.ru::416f40c7-1b2f-48ea-a570-dd48efe54bf9" providerId="AD" clId="Web-{B1C048BC-A2C1-3D6C-BD50-5DB0F09215B5}" dt="2026-03-20T19:56:05.710" v="977"/>
          <ac:spMkLst>
            <pc:docMk/>
            <pc:sldMk cId="4195906675" sldId="264"/>
            <ac:spMk id="8" creationId="{1F80EB8F-A294-0DB2-78A2-B4040D8BA465}"/>
          </ac:spMkLst>
        </pc:spChg>
        <pc:spChg chg="mod">
          <ac:chgData name="Юферева София Сергеевна" userId="S::stud203634@vyatsu.ru::416f40c7-1b2f-48ea-a570-dd48efe54bf9" providerId="AD" clId="Web-{B1C048BC-A2C1-3D6C-BD50-5DB0F09215B5}" dt="2026-03-20T19:42:08.985" v="776" actId="20577"/>
          <ac:spMkLst>
            <pc:docMk/>
            <pc:sldMk cId="4195906675" sldId="264"/>
            <ac:spMk id="10" creationId="{FBF02351-40E8-F7EF-00AA-CACE04838423}"/>
          </ac:spMkLst>
        </pc:spChg>
        <pc:spChg chg="add">
          <ac:chgData name="Юферева София Сергеевна" userId="S::stud203634@vyatsu.ru::416f40c7-1b2f-48ea-a570-dd48efe54bf9" providerId="AD" clId="Web-{B1C048BC-A2C1-3D6C-BD50-5DB0F09215B5}" dt="2026-03-20T19:42:51.501" v="783"/>
          <ac:spMkLst>
            <pc:docMk/>
            <pc:sldMk cId="4195906675" sldId="264"/>
            <ac:spMk id="13" creationId="{E71D91E2-7DBE-0EEF-970A-B61D6A9B3B08}"/>
          </ac:spMkLst>
        </pc:spChg>
        <pc:graphicFrameChg chg="add">
          <ac:chgData name="Юферева София Сергеевна" userId="S::stud203634@vyatsu.ru::416f40c7-1b2f-48ea-a570-dd48efe54bf9" providerId="AD" clId="Web-{B1C048BC-A2C1-3D6C-BD50-5DB0F09215B5}" dt="2026-03-20T19:42:51.485" v="782"/>
          <ac:graphicFrameMkLst>
            <pc:docMk/>
            <pc:sldMk cId="4195906675" sldId="264"/>
            <ac:graphicFrameMk id="11" creationId="{A5D2381D-B6A1-A8AB-8630-1CB0586E23C8}"/>
          </ac:graphicFrameMkLst>
        </pc:graphicFrameChg>
        <pc:picChg chg="add mod">
          <ac:chgData name="Юферева София Сергеевна" userId="S::stud203634@vyatsu.ru::416f40c7-1b2f-48ea-a570-dd48efe54bf9" providerId="AD" clId="Web-{B1C048BC-A2C1-3D6C-BD50-5DB0F09215B5}" dt="2026-03-20T19:45:06.409" v="799" actId="1076"/>
          <ac:picMkLst>
            <pc:docMk/>
            <pc:sldMk cId="4195906675" sldId="264"/>
            <ac:picMk id="14" creationId="{4D6C48C2-4360-68C5-36AC-60BFA4695D8E}"/>
          </ac:picMkLst>
        </pc:picChg>
        <pc:picChg chg="add mod">
          <ac:chgData name="Юферева София Сергеевна" userId="S::stud203634@vyatsu.ru::416f40c7-1b2f-48ea-a570-dd48efe54bf9" providerId="AD" clId="Web-{B1C048BC-A2C1-3D6C-BD50-5DB0F09215B5}" dt="2026-03-20T19:45:04.799" v="798" actId="1076"/>
          <ac:picMkLst>
            <pc:docMk/>
            <pc:sldMk cId="4195906675" sldId="264"/>
            <ac:picMk id="15" creationId="{4DC35E6C-E84B-5176-8EBA-9A6830EE50FD}"/>
          </ac:picMkLst>
        </pc:picChg>
      </pc:sldChg>
      <pc:sldChg chg="addSp delSp modSp add replId">
        <pc:chgData name="Юферева София Сергеевна" userId="S::stud203634@vyatsu.ru::416f40c7-1b2f-48ea-a570-dd48efe54bf9" providerId="AD" clId="Web-{B1C048BC-A2C1-3D6C-BD50-5DB0F09215B5}" dt="2026-03-20T19:47:38.379" v="891" actId="1076"/>
        <pc:sldMkLst>
          <pc:docMk/>
          <pc:sldMk cId="633304795" sldId="265"/>
        </pc:sldMkLst>
        <pc:spChg chg="add mod">
          <ac:chgData name="Юферева София Сергеевна" userId="S::stud203634@vyatsu.ru::416f40c7-1b2f-48ea-a570-dd48efe54bf9" providerId="AD" clId="Web-{B1C048BC-A2C1-3D6C-BD50-5DB0F09215B5}" dt="2026-03-20T19:46:06.300" v="845" actId="20577"/>
          <ac:spMkLst>
            <pc:docMk/>
            <pc:sldMk cId="633304795" sldId="265"/>
            <ac:spMk id="3" creationId="{E8B607B2-39F8-EA13-EA8F-376A7656AD42}"/>
          </ac:spMkLst>
        </pc:spChg>
        <pc:spChg chg="del">
          <ac:chgData name="Юферева София Сергеевна" userId="S::stud203634@vyatsu.ru::416f40c7-1b2f-48ea-a570-dd48efe54bf9" providerId="AD" clId="Web-{B1C048BC-A2C1-3D6C-BD50-5DB0F09215B5}" dt="2026-03-20T19:46:32.738" v="846"/>
          <ac:spMkLst>
            <pc:docMk/>
            <pc:sldMk cId="633304795" sldId="265"/>
            <ac:spMk id="5" creationId="{226470A0-E492-83B4-2B6E-8B39AF971D20}"/>
          </ac:spMkLst>
        </pc:spChg>
        <pc:spChg chg="add mod">
          <ac:chgData name="Юферева София Сергеевна" userId="S::stud203634@vyatsu.ru::416f40c7-1b2f-48ea-a570-dd48efe54bf9" providerId="AD" clId="Web-{B1C048BC-A2C1-3D6C-BD50-5DB0F09215B5}" dt="2026-03-20T19:47:22.004" v="885" actId="20577"/>
          <ac:spMkLst>
            <pc:docMk/>
            <pc:sldMk cId="633304795" sldId="265"/>
            <ac:spMk id="7" creationId="{2B47C6FB-547C-3FD3-59CF-B90BDA690C83}"/>
          </ac:spMkLst>
        </pc:spChg>
        <pc:spChg chg="add mod">
          <ac:chgData name="Юферева София Сергеевна" userId="S::stud203634@vyatsu.ru::416f40c7-1b2f-48ea-a570-dd48efe54bf9" providerId="AD" clId="Web-{B1C048BC-A2C1-3D6C-BD50-5DB0F09215B5}" dt="2026-03-20T19:47:34.066" v="888" actId="1076"/>
          <ac:spMkLst>
            <pc:docMk/>
            <pc:sldMk cId="633304795" sldId="265"/>
            <ac:spMk id="8" creationId="{44B59DA2-3C97-0E8D-EA49-7C255FF98D71}"/>
          </ac:spMkLst>
        </pc:spChg>
        <pc:spChg chg="del">
          <ac:chgData name="Юферева София Сергеевна" userId="S::stud203634@vyatsu.ru::416f40c7-1b2f-48ea-a570-dd48efe54bf9" providerId="AD" clId="Web-{B1C048BC-A2C1-3D6C-BD50-5DB0F09215B5}" dt="2026-03-20T19:45:26.503" v="800"/>
          <ac:spMkLst>
            <pc:docMk/>
            <pc:sldMk cId="633304795" sldId="265"/>
            <ac:spMk id="10" creationId="{F73525B0-FEF6-91B4-6F78-57AD82F326C7}"/>
          </ac:spMkLst>
        </pc:spChg>
        <pc:picChg chg="add mod ord">
          <ac:chgData name="Юферева София Сергеевна" userId="S::stud203634@vyatsu.ru::416f40c7-1b2f-48ea-a570-dd48efe54bf9" providerId="AD" clId="Web-{B1C048BC-A2C1-3D6C-BD50-5DB0F09215B5}" dt="2026-03-20T19:45:49.440" v="811" actId="14100"/>
          <ac:picMkLst>
            <pc:docMk/>
            <pc:sldMk cId="633304795" sldId="265"/>
            <ac:picMk id="2" creationId="{4AA428A2-C16A-54A0-6046-49EA22203BF0}"/>
          </ac:picMkLst>
        </pc:picChg>
        <pc:picChg chg="add mod ord">
          <ac:chgData name="Юферева София Сергеевна" userId="S::stud203634@vyatsu.ru::416f40c7-1b2f-48ea-a570-dd48efe54bf9" providerId="AD" clId="Web-{B1C048BC-A2C1-3D6C-BD50-5DB0F09215B5}" dt="2026-03-20T19:47:13.879" v="865" actId="1076"/>
          <ac:picMkLst>
            <pc:docMk/>
            <pc:sldMk cId="633304795" sldId="265"/>
            <ac:picMk id="4" creationId="{BEFA02A6-896E-9787-F663-B2CCB25C1A98}"/>
          </ac:picMkLst>
        </pc:picChg>
        <pc:picChg chg="add mod">
          <ac:chgData name="Юферева София Сергеевна" userId="S::stud203634@vyatsu.ru::416f40c7-1b2f-48ea-a570-dd48efe54bf9" providerId="AD" clId="Web-{B1C048BC-A2C1-3D6C-BD50-5DB0F09215B5}" dt="2026-03-20T19:47:38.379" v="891" actId="1076"/>
          <ac:picMkLst>
            <pc:docMk/>
            <pc:sldMk cId="633304795" sldId="265"/>
            <ac:picMk id="6" creationId="{B8BEB834-24D5-4824-C4A2-DD2A4404F80C}"/>
          </ac:picMkLst>
        </pc:picChg>
      </pc:sldChg>
      <pc:sldChg chg="addSp delSp modSp add replId">
        <pc:chgData name="Юферева София Сергеевна" userId="S::stud203634@vyatsu.ru::416f40c7-1b2f-48ea-a570-dd48efe54bf9" providerId="AD" clId="Web-{B1C048BC-A2C1-3D6C-BD50-5DB0F09215B5}" dt="2026-03-20T20:00:33.232" v="1007" actId="14100"/>
        <pc:sldMkLst>
          <pc:docMk/>
          <pc:sldMk cId="3032551702" sldId="266"/>
        </pc:sldMkLst>
        <pc:spChg chg="add">
          <ac:chgData name="Юферева София Сергеевна" userId="S::stud203634@vyatsu.ru::416f40c7-1b2f-48ea-a570-dd48efe54bf9" providerId="AD" clId="Web-{B1C048BC-A2C1-3D6C-BD50-5DB0F09215B5}" dt="2026-03-20T19:56:04.272" v="974"/>
          <ac:spMkLst>
            <pc:docMk/>
            <pc:sldMk cId="3032551702" sldId="266"/>
            <ac:spMk id="3" creationId="{08F0FDCA-D7DD-0969-B557-8FA8A96ECF05}"/>
          </ac:spMkLst>
        </pc:spChg>
        <pc:spChg chg="del mod">
          <ac:chgData name="Юферева София Сергеевна" userId="S::stud203634@vyatsu.ru::416f40c7-1b2f-48ea-a570-dd48efe54bf9" providerId="AD" clId="Web-{B1C048BC-A2C1-3D6C-BD50-5DB0F09215B5}" dt="2026-03-20T19:56:07.741" v="978"/>
          <ac:spMkLst>
            <pc:docMk/>
            <pc:sldMk cId="3032551702" sldId="266"/>
            <ac:spMk id="5" creationId="{F79CBEDB-8D57-AE82-3102-ED3775C7B56F}"/>
          </ac:spMkLst>
        </pc:spChg>
        <pc:spChg chg="add">
          <ac:chgData name="Юферева София Сергеевна" userId="S::stud203634@vyatsu.ru::416f40c7-1b2f-48ea-a570-dd48efe54bf9" providerId="AD" clId="Web-{B1C048BC-A2C1-3D6C-BD50-5DB0F09215B5}" dt="2026-03-20T19:56:04.288" v="976"/>
          <ac:spMkLst>
            <pc:docMk/>
            <pc:sldMk cId="3032551702" sldId="266"/>
            <ac:spMk id="8" creationId="{4BBDBFA6-3F7D-D344-ED6E-598C906DF19B}"/>
          </ac:spMkLst>
        </pc:spChg>
        <pc:spChg chg="mod">
          <ac:chgData name="Юферева София Сергеевна" userId="S::stud203634@vyatsu.ru::416f40c7-1b2f-48ea-a570-dd48efe54bf9" providerId="AD" clId="Web-{B1C048BC-A2C1-3D6C-BD50-5DB0F09215B5}" dt="2026-03-20T19:55:32.740" v="973" actId="1076"/>
          <ac:spMkLst>
            <pc:docMk/>
            <pc:sldMk cId="3032551702" sldId="266"/>
            <ac:spMk id="10" creationId="{CA0347F8-CAF4-1559-A96C-D2768303F961}"/>
          </ac:spMkLst>
        </pc:spChg>
        <pc:spChg chg="add del mod">
          <ac:chgData name="Юферева София Сергеевна" userId="S::stud203634@vyatsu.ru::416f40c7-1b2f-48ea-a570-dd48efe54bf9" providerId="AD" clId="Web-{B1C048BC-A2C1-3D6C-BD50-5DB0F09215B5}" dt="2026-03-20T19:56:33.945" v="991"/>
          <ac:spMkLst>
            <pc:docMk/>
            <pc:sldMk cId="3032551702" sldId="266"/>
            <ac:spMk id="12" creationId="{E4C3ED42-0670-61F2-089A-13F475B98D2C}"/>
          </ac:spMkLst>
        </pc:spChg>
        <pc:graphicFrameChg chg="add">
          <ac:chgData name="Юферева София Сергеевна" userId="S::stud203634@vyatsu.ru::416f40c7-1b2f-48ea-a570-dd48efe54bf9" providerId="AD" clId="Web-{B1C048BC-A2C1-3D6C-BD50-5DB0F09215B5}" dt="2026-03-20T19:56:04.288" v="975"/>
          <ac:graphicFrameMkLst>
            <pc:docMk/>
            <pc:sldMk cId="3032551702" sldId="266"/>
            <ac:graphicFrameMk id="6" creationId="{03942F29-CCC8-1FA4-2EAE-993A7B2A77B6}"/>
          </ac:graphicFrameMkLst>
        </pc:graphicFrameChg>
        <pc:picChg chg="add del mod">
          <ac:chgData name="Юферева София Сергеевна" userId="S::stud203634@vyatsu.ru::416f40c7-1b2f-48ea-a570-dd48efe54bf9" providerId="AD" clId="Web-{B1C048BC-A2C1-3D6C-BD50-5DB0F09215B5}" dt="2026-03-20T20:00:20.248" v="999"/>
          <ac:picMkLst>
            <pc:docMk/>
            <pc:sldMk cId="3032551702" sldId="266"/>
            <ac:picMk id="9" creationId="{458621D6-4143-2511-F497-278E88F3D04C}"/>
          </ac:picMkLst>
        </pc:picChg>
        <pc:picChg chg="add del mod">
          <ac:chgData name="Юферева София Сергеевна" userId="S::stud203634@vyatsu.ru::416f40c7-1b2f-48ea-a570-dd48efe54bf9" providerId="AD" clId="Web-{B1C048BC-A2C1-3D6C-BD50-5DB0F09215B5}" dt="2026-03-20T20:00:33.232" v="1007" actId="14100"/>
          <ac:picMkLst>
            <pc:docMk/>
            <pc:sldMk cId="3032551702" sldId="266"/>
            <ac:picMk id="11" creationId="{601E63B1-CE69-DC03-E71E-3A8508F78AAF}"/>
          </ac:picMkLst>
        </pc:picChg>
        <pc:picChg chg="add mod">
          <ac:chgData name="Юферева София Сергеевна" userId="S::stud203634@vyatsu.ru::416f40c7-1b2f-48ea-a570-dd48efe54bf9" providerId="AD" clId="Web-{B1C048BC-A2C1-3D6C-BD50-5DB0F09215B5}" dt="2026-03-20T20:00:29.514" v="1004" actId="1076"/>
          <ac:picMkLst>
            <pc:docMk/>
            <pc:sldMk cId="3032551702" sldId="266"/>
            <ac:picMk id="13" creationId="{A0B272A1-4063-7D26-663B-8D4834FBB961}"/>
          </ac:picMkLst>
        </pc:picChg>
      </pc:sldChg>
      <pc:sldChg chg="addSp delSp modSp add replId">
        <pc:chgData name="Юферева София Сергеевна" userId="S::stud203634@vyatsu.ru::416f40c7-1b2f-48ea-a570-dd48efe54bf9" providerId="AD" clId="Web-{B1C048BC-A2C1-3D6C-BD50-5DB0F09215B5}" dt="2026-03-20T20:03:52.878" v="1118" actId="20577"/>
        <pc:sldMkLst>
          <pc:docMk/>
          <pc:sldMk cId="3557336220" sldId="267"/>
        </pc:sldMkLst>
        <pc:spChg chg="add mod">
          <ac:chgData name="Юферева София Сергеевна" userId="S::stud203634@vyatsu.ru::416f40c7-1b2f-48ea-a570-dd48efe54bf9" providerId="AD" clId="Web-{B1C048BC-A2C1-3D6C-BD50-5DB0F09215B5}" dt="2026-03-20T20:01:13.264" v="1016" actId="20577"/>
          <ac:spMkLst>
            <pc:docMk/>
            <pc:sldMk cId="3557336220" sldId="267"/>
            <ac:spMk id="3" creationId="{4DE9FB2D-7D97-A1E8-AF26-A150815E38F6}"/>
          </ac:spMkLst>
        </pc:spChg>
        <pc:spChg chg="del">
          <ac:chgData name="Юферева София Сергеевна" userId="S::stud203634@vyatsu.ru::416f40c7-1b2f-48ea-a570-dd48efe54bf9" providerId="AD" clId="Web-{B1C048BC-A2C1-3D6C-BD50-5DB0F09215B5}" dt="2026-03-20T20:01:35.124" v="1020"/>
          <ac:spMkLst>
            <pc:docMk/>
            <pc:sldMk cId="3557336220" sldId="267"/>
            <ac:spMk id="5" creationId="{174255FC-F96A-CF56-51E8-C249E4741A25}"/>
          </ac:spMkLst>
        </pc:spChg>
        <pc:spChg chg="add mod">
          <ac:chgData name="Юферева София Сергеевна" userId="S::stud203634@vyatsu.ru::416f40c7-1b2f-48ea-a570-dd48efe54bf9" providerId="AD" clId="Web-{B1C048BC-A2C1-3D6C-BD50-5DB0F09215B5}" dt="2026-03-20T20:03:52.878" v="1118" actId="20577"/>
          <ac:spMkLst>
            <pc:docMk/>
            <pc:sldMk cId="3557336220" sldId="267"/>
            <ac:spMk id="7" creationId="{D3574464-9E64-26F9-376D-A2B37E41400F}"/>
          </ac:spMkLst>
        </pc:spChg>
        <pc:spChg chg="del">
          <ac:chgData name="Юферева София Сергеевна" userId="S::stud203634@vyatsu.ru::416f40c7-1b2f-48ea-a570-dd48efe54bf9" providerId="AD" clId="Web-{B1C048BC-A2C1-3D6C-BD50-5DB0F09215B5}" dt="2026-03-20T20:00:58.686" v="1008"/>
          <ac:spMkLst>
            <pc:docMk/>
            <pc:sldMk cId="3557336220" sldId="267"/>
            <ac:spMk id="10" creationId="{15253256-5B2E-CE30-2A13-520316597B99}"/>
          </ac:spMkLst>
        </pc:spChg>
        <pc:picChg chg="add mod ord">
          <ac:chgData name="Юферева София Сергеевна" userId="S::stud203634@vyatsu.ru::416f40c7-1b2f-48ea-a570-dd48efe54bf9" providerId="AD" clId="Web-{B1C048BC-A2C1-3D6C-BD50-5DB0F09215B5}" dt="2026-03-20T20:01:56.249" v="1031" actId="1076"/>
          <ac:picMkLst>
            <pc:docMk/>
            <pc:sldMk cId="3557336220" sldId="267"/>
            <ac:picMk id="2" creationId="{CC0D73B7-C1AA-E216-1676-37FA89EB480D}"/>
          </ac:picMkLst>
        </pc:picChg>
        <pc:picChg chg="add mod ord">
          <ac:chgData name="Юферева София Сергеевна" userId="S::stud203634@vyatsu.ru::416f40c7-1b2f-48ea-a570-dd48efe54bf9" providerId="AD" clId="Web-{B1C048BC-A2C1-3D6C-BD50-5DB0F09215B5}" dt="2026-03-20T20:03:02.797" v="1103" actId="1076"/>
          <ac:picMkLst>
            <pc:docMk/>
            <pc:sldMk cId="3557336220" sldId="267"/>
            <ac:picMk id="4" creationId="{047AE1D5-1419-7474-5603-9814460D3496}"/>
          </ac:picMkLst>
        </pc:picChg>
        <pc:picChg chg="add mod">
          <ac:chgData name="Юферева София Сергеевна" userId="S::stud203634@vyatsu.ru::416f40c7-1b2f-48ea-a570-dd48efe54bf9" providerId="AD" clId="Web-{B1C048BC-A2C1-3D6C-BD50-5DB0F09215B5}" dt="2026-03-20T20:03:40.565" v="1116" actId="1076"/>
          <ac:picMkLst>
            <pc:docMk/>
            <pc:sldMk cId="3557336220" sldId="267"/>
            <ac:picMk id="6" creationId="{6542AE81-39D2-3047-4C61-EAF10D4AB26B}"/>
          </ac:picMkLst>
        </pc:picChg>
      </pc:sldChg>
      <pc:sldChg chg="addSp delSp modSp add replId">
        <pc:chgData name="Юферева София Сергеевна" userId="S::stud203634@vyatsu.ru::416f40c7-1b2f-48ea-a570-dd48efe54bf9" providerId="AD" clId="Web-{B1C048BC-A2C1-3D6C-BD50-5DB0F09215B5}" dt="2026-03-20T20:36:39.555" v="1160"/>
        <pc:sldMkLst>
          <pc:docMk/>
          <pc:sldMk cId="1999110741" sldId="268"/>
        </pc:sldMkLst>
        <pc:spChg chg="add mod">
          <ac:chgData name="Юферева София Сергеевна" userId="S::stud203634@vyatsu.ru::416f40c7-1b2f-48ea-a570-dd48efe54bf9" providerId="AD" clId="Web-{B1C048BC-A2C1-3D6C-BD50-5DB0F09215B5}" dt="2026-03-20T20:04:36.034" v="1139" actId="20577"/>
          <ac:spMkLst>
            <pc:docMk/>
            <pc:sldMk cId="1999110741" sldId="268"/>
            <ac:spMk id="2" creationId="{F04D7494-0056-0DEE-A520-527ABB7B7ED5}"/>
          </ac:spMkLst>
        </pc:spChg>
        <pc:spChg chg="del">
          <ac:chgData name="Юферева София Сергеевна" userId="S::stud203634@vyatsu.ru::416f40c7-1b2f-48ea-a570-dd48efe54bf9" providerId="AD" clId="Web-{B1C048BC-A2C1-3D6C-BD50-5DB0F09215B5}" dt="2026-03-20T20:05:24.925" v="1140"/>
          <ac:spMkLst>
            <pc:docMk/>
            <pc:sldMk cId="1999110741" sldId="268"/>
            <ac:spMk id="5" creationId="{89D6DFD0-A30C-CF96-5F20-9E0E87552839}"/>
          </ac:spMkLst>
        </pc:spChg>
        <pc:spChg chg="mod">
          <ac:chgData name="Юферева София Сергеевна" userId="S::stud203634@vyatsu.ru::416f40c7-1b2f-48ea-a570-dd48efe54bf9" providerId="AD" clId="Web-{B1C048BC-A2C1-3D6C-BD50-5DB0F09215B5}" dt="2026-03-20T20:04:25.253" v="1127" actId="20577"/>
          <ac:spMkLst>
            <pc:docMk/>
            <pc:sldMk cId="1999110741" sldId="268"/>
            <ac:spMk id="10" creationId="{3A372478-F355-0BFE-3220-35AAB2D6D855}"/>
          </ac:spMkLst>
        </pc:spChg>
        <pc:picChg chg="add mod ord modCrop">
          <ac:chgData name="Юферева София Сергеевна" userId="S::stud203634@vyatsu.ru::416f40c7-1b2f-48ea-a570-dd48efe54bf9" providerId="AD" clId="Web-{B1C048BC-A2C1-3D6C-BD50-5DB0F09215B5}" dt="2026-03-20T20:05:51.972" v="1146" actId="1076"/>
          <ac:picMkLst>
            <pc:docMk/>
            <pc:sldMk cId="1999110741" sldId="268"/>
            <ac:picMk id="3" creationId="{94973197-4D2E-B624-9AA9-63CAD9DAF49D}"/>
          </ac:picMkLst>
        </pc:picChg>
        <pc:picChg chg="add del mod">
          <ac:chgData name="Юферева София Сергеевна" userId="S::stud203634@vyatsu.ru::416f40c7-1b2f-48ea-a570-dd48efe54bf9" providerId="AD" clId="Web-{B1C048BC-A2C1-3D6C-BD50-5DB0F09215B5}" dt="2026-03-20T20:24:10.406" v="1158"/>
          <ac:picMkLst>
            <pc:docMk/>
            <pc:sldMk cId="1999110741" sldId="268"/>
            <ac:picMk id="4" creationId="{8F020352-45EA-A13B-A1E4-C2BEF416A6EE}"/>
          </ac:picMkLst>
        </pc:picChg>
        <pc:picChg chg="add del mod">
          <ac:chgData name="Юферева София Сергеевна" userId="S::stud203634@vyatsu.ru::416f40c7-1b2f-48ea-a570-dd48efe54bf9" providerId="AD" clId="Web-{B1C048BC-A2C1-3D6C-BD50-5DB0F09215B5}" dt="2026-03-20T20:36:39.555" v="1160"/>
          <ac:picMkLst>
            <pc:docMk/>
            <pc:sldMk cId="1999110741" sldId="268"/>
            <ac:picMk id="5" creationId="{438F625B-A85F-A7AB-6524-BD03A0256BD8}"/>
          </ac:picMkLst>
        </pc:picChg>
      </pc:sldChg>
      <pc:sldChg chg="addSp delSp modSp add replId">
        <pc:chgData name="Юферева София Сергеевна" userId="S::stud203634@vyatsu.ru::416f40c7-1b2f-48ea-a570-dd48efe54bf9" providerId="AD" clId="Web-{B1C048BC-A2C1-3D6C-BD50-5DB0F09215B5}" dt="2026-03-20T20:24:07.593" v="1157"/>
        <pc:sldMkLst>
          <pc:docMk/>
          <pc:sldMk cId="3895173283" sldId="269"/>
        </pc:sldMkLst>
        <pc:spChg chg="add del">
          <ac:chgData name="Юферева София Сергеевна" userId="S::stud203634@vyatsu.ru::416f40c7-1b2f-48ea-a570-dd48efe54bf9" providerId="AD" clId="Web-{B1C048BC-A2C1-3D6C-BD50-5DB0F09215B5}" dt="2026-03-20T20:24:07.593" v="1157"/>
          <ac:spMkLst>
            <pc:docMk/>
            <pc:sldMk cId="3895173283" sldId="269"/>
            <ac:spMk id="5" creationId="{AD5B3E02-3A59-E263-4132-C24D4CE11A49}"/>
          </ac:spMkLst>
        </pc:spChg>
        <pc:spChg chg="add del mod">
          <ac:chgData name="Юферева София Сергеевна" userId="S::stud203634@vyatsu.ru::416f40c7-1b2f-48ea-a570-dd48efe54bf9" providerId="AD" clId="Web-{B1C048BC-A2C1-3D6C-BD50-5DB0F09215B5}" dt="2026-03-20T20:24:01.312" v="1155"/>
          <ac:spMkLst>
            <pc:docMk/>
            <pc:sldMk cId="3895173283" sldId="269"/>
            <ac:spMk id="7" creationId="{A5661CC2-5346-1600-55A0-C9F15CAFCF32}"/>
          </ac:spMkLst>
        </pc:spChg>
        <pc:picChg chg="add del mod ord">
          <ac:chgData name="Юферева София Сергеевна" userId="S::stud203634@vyatsu.ru::416f40c7-1b2f-48ea-a570-dd48efe54bf9" providerId="AD" clId="Web-{B1C048BC-A2C1-3D6C-BD50-5DB0F09215B5}" dt="2026-03-20T20:24:07.593" v="1157"/>
          <ac:picMkLst>
            <pc:docMk/>
            <pc:sldMk cId="3895173283" sldId="269"/>
            <ac:picMk id="2" creationId="{414557EB-7A40-7EB0-B839-EFCC5C4D9E97}"/>
          </ac:picMkLst>
        </pc:picChg>
        <pc:picChg chg="add del">
          <ac:chgData name="Юферева София Сергеевна" userId="S::stud203634@vyatsu.ru::416f40c7-1b2f-48ea-a570-dd48efe54bf9" providerId="AD" clId="Web-{B1C048BC-A2C1-3D6C-BD50-5DB0F09215B5}" dt="2026-03-20T20:24:04.625" v="1156"/>
          <ac:picMkLst>
            <pc:docMk/>
            <pc:sldMk cId="3895173283" sldId="269"/>
            <ac:picMk id="4" creationId="{E4907283-DFFF-0CB1-5C82-0D2CBFBF277A}"/>
          </ac:picMkLst>
        </pc:picChg>
      </pc:sldChg>
      <pc:sldChg chg="addSp delSp add replId">
        <pc:chgData name="Юферева София Сергеевна" userId="S::stud203634@vyatsu.ru::416f40c7-1b2f-48ea-a570-dd48efe54bf9" providerId="AD" clId="Web-{B1C048BC-A2C1-3D6C-BD50-5DB0F09215B5}" dt="2026-03-20T20:23:59.062" v="1154"/>
        <pc:sldMkLst>
          <pc:docMk/>
          <pc:sldMk cId="3373900494" sldId="270"/>
        </pc:sldMkLst>
        <pc:picChg chg="add del">
          <ac:chgData name="Юферева София Сергеевна" userId="S::stud203634@vyatsu.ru::416f40c7-1b2f-48ea-a570-dd48efe54bf9" providerId="AD" clId="Web-{B1C048BC-A2C1-3D6C-BD50-5DB0F09215B5}" dt="2026-03-20T20:23:59.062" v="1154"/>
          <ac:picMkLst>
            <pc:docMk/>
            <pc:sldMk cId="3373900494" sldId="270"/>
            <ac:picMk id="3" creationId="{AC096105-A43A-CBCA-51C5-C5F9B7347777}"/>
          </ac:picMkLst>
        </pc:picChg>
      </pc:sldChg>
      <pc:sldChg chg="addSp delSp add replId">
        <pc:chgData name="Юферева София Сергеевна" userId="S::stud203634@vyatsu.ru::416f40c7-1b2f-48ea-a570-dd48efe54bf9" providerId="AD" clId="Web-{B1C048BC-A2C1-3D6C-BD50-5DB0F09215B5}" dt="2026-03-20T20:23:56.984" v="1153"/>
        <pc:sldMkLst>
          <pc:docMk/>
          <pc:sldMk cId="2343408940" sldId="271"/>
        </pc:sldMkLst>
        <pc:picChg chg="add del">
          <ac:chgData name="Юферева София Сергеевна" userId="S::stud203634@vyatsu.ru::416f40c7-1b2f-48ea-a570-dd48efe54bf9" providerId="AD" clId="Web-{B1C048BC-A2C1-3D6C-BD50-5DB0F09215B5}" dt="2026-03-20T20:23:56.984" v="1153"/>
          <ac:picMkLst>
            <pc:docMk/>
            <pc:sldMk cId="2343408940" sldId="271"/>
            <ac:picMk id="3" creationId="{79207A23-6077-B973-C99E-8930549780FC}"/>
          </ac:picMkLst>
        </pc:picChg>
      </pc:sldChg>
      <pc:sldChg chg="add replId">
        <pc:chgData name="Юферева София Сергеевна" userId="S::stud203634@vyatsu.ru::416f40c7-1b2f-48ea-a570-dd48efe54bf9" providerId="AD" clId="Web-{B1C048BC-A2C1-3D6C-BD50-5DB0F09215B5}" dt="2026-03-20T19:34:23.886" v="666"/>
        <pc:sldMkLst>
          <pc:docMk/>
          <pc:sldMk cId="2363851202" sldId="272"/>
        </pc:sldMkLst>
      </pc:sldChg>
      <pc:sldChg chg="add replId">
        <pc:chgData name="Юферева София Сергеевна" userId="S::stud203634@vyatsu.ru::416f40c7-1b2f-48ea-a570-dd48efe54bf9" providerId="AD" clId="Web-{B1C048BC-A2C1-3D6C-BD50-5DB0F09215B5}" dt="2026-03-20T19:34:25.558" v="667"/>
        <pc:sldMkLst>
          <pc:docMk/>
          <pc:sldMk cId="900502495" sldId="273"/>
        </pc:sldMkLst>
      </pc:sldChg>
      <pc:sldChg chg="add replId">
        <pc:chgData name="Юферева София Сергеевна" userId="S::stud203634@vyatsu.ru::416f40c7-1b2f-48ea-a570-dd48efe54bf9" providerId="AD" clId="Web-{B1C048BC-A2C1-3D6C-BD50-5DB0F09215B5}" dt="2026-03-20T19:34:26.839" v="668"/>
        <pc:sldMkLst>
          <pc:docMk/>
          <pc:sldMk cId="3772850982" sldId="274"/>
        </pc:sldMkLst>
      </pc:sldChg>
      <pc:sldChg chg="add replId">
        <pc:chgData name="Юферева София Сергеевна" userId="S::stud203634@vyatsu.ru::416f40c7-1b2f-48ea-a570-dd48efe54bf9" providerId="AD" clId="Web-{B1C048BC-A2C1-3D6C-BD50-5DB0F09215B5}" dt="2026-03-20T19:34:28.104" v="669"/>
        <pc:sldMkLst>
          <pc:docMk/>
          <pc:sldMk cId="3729869460" sldId="275"/>
        </pc:sldMkLst>
      </pc:sldChg>
      <pc:sldChg chg="add replId">
        <pc:chgData name="Юферева София Сергеевна" userId="S::stud203634@vyatsu.ru::416f40c7-1b2f-48ea-a570-dd48efe54bf9" providerId="AD" clId="Web-{B1C048BC-A2C1-3D6C-BD50-5DB0F09215B5}" dt="2026-03-20T19:34:28.651" v="670"/>
        <pc:sldMkLst>
          <pc:docMk/>
          <pc:sldMk cId="2264733137" sldId="276"/>
        </pc:sldMkLst>
      </pc:sldChg>
      <pc:sldChg chg="add replId">
        <pc:chgData name="Юферева София Сергеевна" userId="S::stud203634@vyatsu.ru::416f40c7-1b2f-48ea-a570-dd48efe54bf9" providerId="AD" clId="Web-{B1C048BC-A2C1-3D6C-BD50-5DB0F09215B5}" dt="2026-03-20T19:34:30.261" v="671"/>
        <pc:sldMkLst>
          <pc:docMk/>
          <pc:sldMk cId="2734352617" sldId="277"/>
        </pc:sldMkLst>
      </pc:sldChg>
      <pc:sldChg chg="add replId">
        <pc:chgData name="Юферева София Сергеевна" userId="S::stud203634@vyatsu.ru::416f40c7-1b2f-48ea-a570-dd48efe54bf9" providerId="AD" clId="Web-{B1C048BC-A2C1-3D6C-BD50-5DB0F09215B5}" dt="2026-03-20T19:34:31.729" v="672"/>
        <pc:sldMkLst>
          <pc:docMk/>
          <pc:sldMk cId="2033806316" sldId="278"/>
        </pc:sldMkLst>
      </pc:sldChg>
      <pc:sldChg chg="add replId">
        <pc:chgData name="Юферева София Сергеевна" userId="S::stud203634@vyatsu.ru::416f40c7-1b2f-48ea-a570-dd48efe54bf9" providerId="AD" clId="Web-{B1C048BC-A2C1-3D6C-BD50-5DB0F09215B5}" dt="2026-03-20T19:34:33.683" v="673"/>
        <pc:sldMkLst>
          <pc:docMk/>
          <pc:sldMk cId="3692787594" sldId="279"/>
        </pc:sldMkLst>
      </pc:sldChg>
      <pc:sldChg chg="add replId">
        <pc:chgData name="Юферева София Сергеевна" userId="S::stud203634@vyatsu.ru::416f40c7-1b2f-48ea-a570-dd48efe54bf9" providerId="AD" clId="Web-{B1C048BC-A2C1-3D6C-BD50-5DB0F09215B5}" dt="2026-03-20T19:34:34.573" v="674"/>
        <pc:sldMkLst>
          <pc:docMk/>
          <pc:sldMk cId="3085110738" sldId="280"/>
        </pc:sldMkLst>
      </pc:sldChg>
      <pc:sldChg chg="add replId">
        <pc:chgData name="Юферева София Сергеевна" userId="S::stud203634@vyatsu.ru::416f40c7-1b2f-48ea-a570-dd48efe54bf9" providerId="AD" clId="Web-{B1C048BC-A2C1-3D6C-BD50-5DB0F09215B5}" dt="2026-03-20T19:34:35.558" v="675"/>
        <pc:sldMkLst>
          <pc:docMk/>
          <pc:sldMk cId="874780487" sldId="281"/>
        </pc:sldMkLst>
      </pc:sldChg>
      <pc:sldChg chg="add replId">
        <pc:chgData name="Юферева София Сергеевна" userId="S::stud203634@vyatsu.ru::416f40c7-1b2f-48ea-a570-dd48efe54bf9" providerId="AD" clId="Web-{B1C048BC-A2C1-3D6C-BD50-5DB0F09215B5}" dt="2026-03-20T19:34:37.058" v="676"/>
        <pc:sldMkLst>
          <pc:docMk/>
          <pc:sldMk cId="549502066" sldId="282"/>
        </pc:sldMkLst>
      </pc:sldChg>
    </pc:docChg>
  </pc:docChgLst>
  <pc:docChgLst>
    <pc:chgData name="Юферева София Сергеевна" userId="S::stud203634@vyatsu.ru::416f40c7-1b2f-48ea-a570-dd48efe54bf9" providerId="AD" clId="Web-{CBCA13DA-BFDA-A8E4-5E9E-4B9FAA9BC4C4}"/>
    <pc:docChg chg="modSld">
      <pc:chgData name="Юферева София Сергеевна" userId="S::stud203634@vyatsu.ru::416f40c7-1b2f-48ea-a570-dd48efe54bf9" providerId="AD" clId="Web-{CBCA13DA-BFDA-A8E4-5E9E-4B9FAA9BC4C4}" dt="2026-03-20T22:41:52.086" v="85" actId="14100"/>
      <pc:docMkLst>
        <pc:docMk/>
      </pc:docMkLst>
      <pc:sldChg chg="addSp delSp modSp">
        <pc:chgData name="Юферева София Сергеевна" userId="S::stud203634@vyatsu.ru::416f40c7-1b2f-48ea-a570-dd48efe54bf9" providerId="AD" clId="Web-{CBCA13DA-BFDA-A8E4-5E9E-4B9FAA9BC4C4}" dt="2026-03-20T22:40:46.445" v="68" actId="14100"/>
        <pc:sldMkLst>
          <pc:docMk/>
          <pc:sldMk cId="2033806316" sldId="278"/>
        </pc:sldMkLst>
        <pc:spChg chg="add del mod">
          <ac:chgData name="Юферева София Сергеевна" userId="S::stud203634@vyatsu.ru::416f40c7-1b2f-48ea-a570-dd48efe54bf9" providerId="AD" clId="Web-{CBCA13DA-BFDA-A8E4-5E9E-4B9FAA9BC4C4}" dt="2026-03-20T22:37:22.864" v="40"/>
          <ac:spMkLst>
            <pc:docMk/>
            <pc:sldMk cId="2033806316" sldId="278"/>
            <ac:spMk id="3" creationId="{9AA4CB92-4701-10C3-EF24-796BF3371816}"/>
          </ac:spMkLst>
        </pc:spChg>
        <pc:spChg chg="add del">
          <ac:chgData name="Юферева София Сергеевна" userId="S::stud203634@vyatsu.ru::416f40c7-1b2f-48ea-a570-dd48efe54bf9" providerId="AD" clId="Web-{CBCA13DA-BFDA-A8E4-5E9E-4B9FAA9BC4C4}" dt="2026-03-20T22:37:35.896" v="42"/>
          <ac:spMkLst>
            <pc:docMk/>
            <pc:sldMk cId="2033806316" sldId="278"/>
            <ac:spMk id="4" creationId="{9AA4CB92-4701-10C3-EF24-796BF3371816}"/>
          </ac:spMkLst>
        </pc:spChg>
        <pc:spChg chg="del">
          <ac:chgData name="Юферева София Сергеевна" userId="S::stud203634@vyatsu.ru::416f40c7-1b2f-48ea-a570-dd48efe54bf9" providerId="AD" clId="Web-{CBCA13DA-BFDA-A8E4-5E9E-4B9FAA9BC4C4}" dt="2026-03-20T22:36:36.847" v="31"/>
          <ac:spMkLst>
            <pc:docMk/>
            <pc:sldMk cId="2033806316" sldId="278"/>
            <ac:spMk id="5" creationId="{506AA808-76EB-69AC-05B6-6FBFC48C6E34}"/>
          </ac:spMkLst>
        </pc:spChg>
        <pc:spChg chg="add del mod">
          <ac:chgData name="Юферева София Сергеевна" userId="S::stud203634@vyatsu.ru::416f40c7-1b2f-48ea-a570-dd48efe54bf9" providerId="AD" clId="Web-{CBCA13DA-BFDA-A8E4-5E9E-4B9FAA9BC4C4}" dt="2026-03-20T22:38:06.537" v="50"/>
          <ac:spMkLst>
            <pc:docMk/>
            <pc:sldMk cId="2033806316" sldId="278"/>
            <ac:spMk id="6" creationId="{58C6413D-093E-E1AE-A6DF-59607B61D360}"/>
          </ac:spMkLst>
        </pc:spChg>
        <pc:spChg chg="mod">
          <ac:chgData name="Юферева София Сергеевна" userId="S::stud203634@vyatsu.ru::416f40c7-1b2f-48ea-a570-dd48efe54bf9" providerId="AD" clId="Web-{CBCA13DA-BFDA-A8E4-5E9E-4B9FAA9BC4C4}" dt="2026-03-20T22:38:02.177" v="49" actId="20577"/>
          <ac:spMkLst>
            <pc:docMk/>
            <pc:sldMk cId="2033806316" sldId="278"/>
            <ac:spMk id="10" creationId="{4C9885A9-9CD1-2FF7-7118-9BCDCC604B6A}"/>
          </ac:spMkLst>
        </pc:spChg>
        <pc:spChg chg="add">
          <ac:chgData name="Юферева София Сергеевна" userId="S::stud203634@vyatsu.ru::416f40c7-1b2f-48ea-a570-dd48efe54bf9" providerId="AD" clId="Web-{CBCA13DA-BFDA-A8E4-5E9E-4B9FAA9BC4C4}" dt="2026-03-20T22:38:35.068" v="60"/>
          <ac:spMkLst>
            <pc:docMk/>
            <pc:sldMk cId="2033806316" sldId="278"/>
            <ac:spMk id="11" creationId="{76BD221D-4247-CF23-6AA1-0F6BC9FAEAB3}"/>
          </ac:spMkLst>
        </pc:spChg>
        <pc:graphicFrameChg chg="add mod ord modGraphic">
          <ac:chgData name="Юферева София Сергеевна" userId="S::stud203634@vyatsu.ru::416f40c7-1b2f-48ea-a570-dd48efe54bf9" providerId="AD" clId="Web-{CBCA13DA-BFDA-A8E4-5E9E-4B9FAA9BC4C4}" dt="2026-03-20T22:38:18.475" v="58" actId="1076"/>
          <ac:graphicFrameMkLst>
            <pc:docMk/>
            <pc:sldMk cId="2033806316" sldId="278"/>
            <ac:graphicFrameMk id="2" creationId="{BA6A0835-F4B7-B7B3-63CE-F1EA3ABA8933}"/>
          </ac:graphicFrameMkLst>
        </pc:graphicFrameChg>
        <pc:graphicFrameChg chg="add">
          <ac:chgData name="Юферева София Сергеевна" userId="S::stud203634@vyatsu.ru::416f40c7-1b2f-48ea-a570-dd48efe54bf9" providerId="AD" clId="Web-{CBCA13DA-BFDA-A8E4-5E9E-4B9FAA9BC4C4}" dt="2026-03-20T22:38:35.053" v="59"/>
          <ac:graphicFrameMkLst>
            <pc:docMk/>
            <pc:sldMk cId="2033806316" sldId="278"/>
            <ac:graphicFrameMk id="8" creationId="{740231B7-89AC-A5B2-E2AB-9D50BE40D1D5}"/>
          </ac:graphicFrameMkLst>
        </pc:graphicFrameChg>
        <pc:picChg chg="add mod">
          <ac:chgData name="Юферева София Сергеевна" userId="S::stud203634@vyatsu.ru::416f40c7-1b2f-48ea-a570-dd48efe54bf9" providerId="AD" clId="Web-{CBCA13DA-BFDA-A8E4-5E9E-4B9FAA9BC4C4}" dt="2026-03-20T22:39:23.710" v="62" actId="1076"/>
          <ac:picMkLst>
            <pc:docMk/>
            <pc:sldMk cId="2033806316" sldId="278"/>
            <ac:picMk id="12" creationId="{F9072553-78AA-E2FA-A93C-BDC2B4672C44}"/>
          </ac:picMkLst>
        </pc:picChg>
        <pc:picChg chg="add mod modCrop">
          <ac:chgData name="Юферева София Сергеевна" userId="S::stud203634@vyatsu.ru::416f40c7-1b2f-48ea-a570-dd48efe54bf9" providerId="AD" clId="Web-{CBCA13DA-BFDA-A8E4-5E9E-4B9FAA9BC4C4}" dt="2026-03-20T22:40:46.445" v="68" actId="14100"/>
          <ac:picMkLst>
            <pc:docMk/>
            <pc:sldMk cId="2033806316" sldId="278"/>
            <ac:picMk id="13" creationId="{483A61BD-5826-6BB1-5E9C-DAEE05E00F55}"/>
          </ac:picMkLst>
        </pc:picChg>
      </pc:sldChg>
      <pc:sldChg chg="addSp delSp modSp">
        <pc:chgData name="Юферева София Сергеевна" userId="S::stud203634@vyatsu.ru::416f40c7-1b2f-48ea-a570-dd48efe54bf9" providerId="AD" clId="Web-{CBCA13DA-BFDA-A8E4-5E9E-4B9FAA9BC4C4}" dt="2026-03-20T22:41:52.086" v="85" actId="14100"/>
        <pc:sldMkLst>
          <pc:docMk/>
          <pc:sldMk cId="3692787594" sldId="279"/>
        </pc:sldMkLst>
        <pc:spChg chg="add mod">
          <ac:chgData name="Юферева София Сергеевна" userId="S::stud203634@vyatsu.ru::416f40c7-1b2f-48ea-a570-dd48efe54bf9" providerId="AD" clId="Web-{CBCA13DA-BFDA-A8E4-5E9E-4B9FAA9BC4C4}" dt="2026-03-20T22:41:49.617" v="83" actId="20577"/>
          <ac:spMkLst>
            <pc:docMk/>
            <pc:sldMk cId="3692787594" sldId="279"/>
            <ac:spMk id="3" creationId="{E27DF32C-0D23-C2A0-37C4-112B6AC033F4}"/>
          </ac:spMkLst>
        </pc:spChg>
        <pc:spChg chg="del">
          <ac:chgData name="Юферева София Сергеевна" userId="S::stud203634@vyatsu.ru::416f40c7-1b2f-48ea-a570-dd48efe54bf9" providerId="AD" clId="Web-{CBCA13DA-BFDA-A8E4-5E9E-4B9FAA9BC4C4}" dt="2026-03-20T22:41:00.742" v="69"/>
          <ac:spMkLst>
            <pc:docMk/>
            <pc:sldMk cId="3692787594" sldId="279"/>
            <ac:spMk id="10" creationId="{F2E98A21-BFE0-7ADD-C741-6FEE8C5EB821}"/>
          </ac:spMkLst>
        </pc:spChg>
        <pc:picChg chg="add mod ord">
          <ac:chgData name="Юферева София Сергеевна" userId="S::stud203634@vyatsu.ru::416f40c7-1b2f-48ea-a570-dd48efe54bf9" providerId="AD" clId="Web-{CBCA13DA-BFDA-A8E4-5E9E-4B9FAA9BC4C4}" dt="2026-03-20T22:41:52.086" v="85" actId="14100"/>
          <ac:picMkLst>
            <pc:docMk/>
            <pc:sldMk cId="3692787594" sldId="279"/>
            <ac:picMk id="2" creationId="{5C80C3FC-36CD-A442-B54B-209FA0F6244D}"/>
          </ac:picMkLst>
        </pc:picChg>
      </pc:sldChg>
    </pc:docChg>
  </pc:docChgLst>
  <pc:docChgLst>
    <pc:chgData name="Юферева София Сергеевна" userId="S::stud203634@vyatsu.ru::416f40c7-1b2f-48ea-a570-dd48efe54bf9" providerId="AD" clId="Web-{7F31D52A-D830-1CD1-7B85-81335A866D6A}"/>
    <pc:docChg chg="delSld modSld sldOrd">
      <pc:chgData name="Юферева София Сергеевна" userId="S::stud203634@vyatsu.ru::416f40c7-1b2f-48ea-a570-dd48efe54bf9" providerId="AD" clId="Web-{7F31D52A-D830-1CD1-7B85-81335A866D6A}" dt="2026-03-20T22:57:50.221" v="300" actId="14100"/>
      <pc:docMkLst>
        <pc:docMk/>
      </pc:docMkLst>
      <pc:sldChg chg="modSp">
        <pc:chgData name="Юферева София Сергеевна" userId="S::stud203634@vyatsu.ru::416f40c7-1b2f-48ea-a570-dd48efe54bf9" providerId="AD" clId="Web-{7F31D52A-D830-1CD1-7B85-81335A866D6A}" dt="2026-03-20T22:57:17.205" v="293" actId="14100"/>
        <pc:sldMkLst>
          <pc:docMk/>
          <pc:sldMk cId="93674229" sldId="262"/>
        </pc:sldMkLst>
        <pc:spChg chg="mod">
          <ac:chgData name="Юферева София Сергеевна" userId="S::stud203634@vyatsu.ru::416f40c7-1b2f-48ea-a570-dd48efe54bf9" providerId="AD" clId="Web-{7F31D52A-D830-1CD1-7B85-81335A866D6A}" dt="2026-03-20T22:57:17.205" v="293" actId="14100"/>
          <ac:spMkLst>
            <pc:docMk/>
            <pc:sldMk cId="93674229" sldId="262"/>
            <ac:spMk id="11" creationId="{DE8D07BE-2AA2-A380-7B07-F28497E668B6}"/>
          </ac:spMkLst>
        </pc:spChg>
      </pc:sldChg>
      <pc:sldChg chg="modSp">
        <pc:chgData name="Юферева София Сергеевна" userId="S::stud203634@vyatsu.ru::416f40c7-1b2f-48ea-a570-dd48efe54bf9" providerId="AD" clId="Web-{7F31D52A-D830-1CD1-7B85-81335A866D6A}" dt="2026-03-20T22:57:24.955" v="294" actId="20577"/>
        <pc:sldMkLst>
          <pc:docMk/>
          <pc:sldMk cId="3288225847" sldId="263"/>
        </pc:sldMkLst>
        <pc:spChg chg="mod">
          <ac:chgData name="Юферева София Сергеевна" userId="S::stud203634@vyatsu.ru::416f40c7-1b2f-48ea-a570-dd48efe54bf9" providerId="AD" clId="Web-{7F31D52A-D830-1CD1-7B85-81335A866D6A}" dt="2026-03-20T22:57:24.955" v="294" actId="20577"/>
          <ac:spMkLst>
            <pc:docMk/>
            <pc:sldMk cId="3288225847" sldId="263"/>
            <ac:spMk id="2" creationId="{0EE85D0F-F683-9BC0-65FA-40EA5BE39A56}"/>
          </ac:spMkLst>
        </pc:spChg>
      </pc:sldChg>
      <pc:sldChg chg="modSp">
        <pc:chgData name="Юферева София Сергеевна" userId="S::stud203634@vyatsu.ru::416f40c7-1b2f-48ea-a570-dd48efe54bf9" providerId="AD" clId="Web-{7F31D52A-D830-1CD1-7B85-81335A866D6A}" dt="2026-03-20T22:57:29.580" v="295" actId="20577"/>
        <pc:sldMkLst>
          <pc:docMk/>
          <pc:sldMk cId="1999110741" sldId="268"/>
        </pc:sldMkLst>
        <pc:spChg chg="mod">
          <ac:chgData name="Юферева София Сергеевна" userId="S::stud203634@vyatsu.ru::416f40c7-1b2f-48ea-a570-dd48efe54bf9" providerId="AD" clId="Web-{7F31D52A-D830-1CD1-7B85-81335A866D6A}" dt="2026-03-20T22:57:29.580" v="295" actId="20577"/>
          <ac:spMkLst>
            <pc:docMk/>
            <pc:sldMk cId="1999110741" sldId="268"/>
            <ac:spMk id="2" creationId="{F04D7494-0056-0DEE-A520-527ABB7B7ED5}"/>
          </ac:spMkLst>
        </pc:spChg>
      </pc:sldChg>
      <pc:sldChg chg="modSp">
        <pc:chgData name="Юферева София Сергеевна" userId="S::stud203634@vyatsu.ru::416f40c7-1b2f-48ea-a570-dd48efe54bf9" providerId="AD" clId="Web-{7F31D52A-D830-1CD1-7B85-81335A866D6A}" dt="2026-03-20T22:57:35.596" v="296" actId="20577"/>
        <pc:sldMkLst>
          <pc:docMk/>
          <pc:sldMk cId="2343408940" sldId="271"/>
        </pc:sldMkLst>
        <pc:spChg chg="mod">
          <ac:chgData name="Юферева София Сергеевна" userId="S::stud203634@vyatsu.ru::416f40c7-1b2f-48ea-a570-dd48efe54bf9" providerId="AD" clId="Web-{7F31D52A-D830-1CD1-7B85-81335A866D6A}" dt="2026-03-20T22:57:35.596" v="296" actId="20577"/>
          <ac:spMkLst>
            <pc:docMk/>
            <pc:sldMk cId="2343408940" sldId="271"/>
            <ac:spMk id="2" creationId="{DA408E51-C44D-B817-74B9-E9D21573329E}"/>
          </ac:spMkLst>
        </pc:spChg>
      </pc:sldChg>
      <pc:sldChg chg="modSp">
        <pc:chgData name="Юферева София Сергеевна" userId="S::stud203634@vyatsu.ru::416f40c7-1b2f-48ea-a570-dd48efe54bf9" providerId="AD" clId="Web-{7F31D52A-D830-1CD1-7B85-81335A866D6A}" dt="2026-03-20T22:57:42.564" v="298" actId="14100"/>
        <pc:sldMkLst>
          <pc:docMk/>
          <pc:sldMk cId="3772850982" sldId="274"/>
        </pc:sldMkLst>
        <pc:spChg chg="mod">
          <ac:chgData name="Юферева София Сергеевна" userId="S::stud203634@vyatsu.ru::416f40c7-1b2f-48ea-a570-dd48efe54bf9" providerId="AD" clId="Web-{7F31D52A-D830-1CD1-7B85-81335A866D6A}" dt="2026-03-20T22:57:42.564" v="298" actId="14100"/>
          <ac:spMkLst>
            <pc:docMk/>
            <pc:sldMk cId="3772850982" sldId="274"/>
            <ac:spMk id="2" creationId="{9AEC0A61-92A4-4384-4AF8-A6E958C4A992}"/>
          </ac:spMkLst>
        </pc:spChg>
      </pc:sldChg>
      <pc:sldChg chg="modSp">
        <pc:chgData name="Юферева София Сергеевна" userId="S::stud203634@vyatsu.ru::416f40c7-1b2f-48ea-a570-dd48efe54bf9" providerId="AD" clId="Web-{7F31D52A-D830-1CD1-7B85-81335A866D6A}" dt="2026-03-20T22:57:50.221" v="300" actId="14100"/>
        <pc:sldMkLst>
          <pc:docMk/>
          <pc:sldMk cId="2734352617" sldId="277"/>
        </pc:sldMkLst>
        <pc:spChg chg="mod">
          <ac:chgData name="Юферева София Сергеевна" userId="S::stud203634@vyatsu.ru::416f40c7-1b2f-48ea-a570-dd48efe54bf9" providerId="AD" clId="Web-{7F31D52A-D830-1CD1-7B85-81335A866D6A}" dt="2026-03-20T22:57:50.221" v="300" actId="14100"/>
          <ac:spMkLst>
            <pc:docMk/>
            <pc:sldMk cId="2734352617" sldId="277"/>
            <ac:spMk id="2" creationId="{FEE66C10-6FDE-3FDD-9E6E-5C18557C1E6A}"/>
          </ac:spMkLst>
        </pc:spChg>
      </pc:sldChg>
      <pc:sldChg chg="addSp delSp modSp">
        <pc:chgData name="Юферева София Сергеевна" userId="S::stud203634@vyatsu.ru::416f40c7-1b2f-48ea-a570-dd48efe54bf9" providerId="AD" clId="Web-{7F31D52A-D830-1CD1-7B85-81335A866D6A}" dt="2026-03-20T22:45:13.331" v="78" actId="20577"/>
        <pc:sldMkLst>
          <pc:docMk/>
          <pc:sldMk cId="3692787594" sldId="279"/>
        </pc:sldMkLst>
        <pc:spChg chg="del">
          <ac:chgData name="Юферева София Сергеевна" userId="S::stud203634@vyatsu.ru::416f40c7-1b2f-48ea-a570-dd48efe54bf9" providerId="AD" clId="Web-{7F31D52A-D830-1CD1-7B85-81335A866D6A}" dt="2026-03-20T22:44:10.251" v="0"/>
          <ac:spMkLst>
            <pc:docMk/>
            <pc:sldMk cId="3692787594" sldId="279"/>
            <ac:spMk id="5" creationId="{F67EE966-A201-D40E-1A2D-6843653C9D60}"/>
          </ac:spMkLst>
        </pc:spChg>
        <pc:spChg chg="add mod">
          <ac:chgData name="Юферева София Сергеевна" userId="S::stud203634@vyatsu.ru::416f40c7-1b2f-48ea-a570-dd48efe54bf9" providerId="AD" clId="Web-{7F31D52A-D830-1CD1-7B85-81335A866D6A}" dt="2026-03-20T22:45:13.331" v="78" actId="20577"/>
          <ac:spMkLst>
            <pc:docMk/>
            <pc:sldMk cId="3692787594" sldId="279"/>
            <ac:spMk id="7" creationId="{229E8F68-B677-5379-A5FC-6EADD4CAAD6C}"/>
          </ac:spMkLst>
        </pc:spChg>
        <pc:picChg chg="add mod ord">
          <ac:chgData name="Юферева София Сергеевна" userId="S::stud203634@vyatsu.ru::416f40c7-1b2f-48ea-a570-dd48efe54bf9" providerId="AD" clId="Web-{7F31D52A-D830-1CD1-7B85-81335A866D6A}" dt="2026-03-20T22:44:53.018" v="16" actId="1076"/>
          <ac:picMkLst>
            <pc:docMk/>
            <pc:sldMk cId="3692787594" sldId="279"/>
            <ac:picMk id="4" creationId="{6275B404-D463-EF11-6677-89D3204D7987}"/>
          </ac:picMkLst>
        </pc:picChg>
        <pc:picChg chg="add mod">
          <ac:chgData name="Юферева София Сергеевна" userId="S::stud203634@vyatsu.ru::416f40c7-1b2f-48ea-a570-dd48efe54bf9" providerId="AD" clId="Web-{7F31D52A-D830-1CD1-7B85-81335A866D6A}" dt="2026-03-20T22:44:48.205" v="13" actId="1076"/>
          <ac:picMkLst>
            <pc:docMk/>
            <pc:sldMk cId="3692787594" sldId="279"/>
            <ac:picMk id="6" creationId="{E73D3857-8474-3F6E-7986-0C8B9C84894B}"/>
          </ac:picMkLst>
        </pc:picChg>
      </pc:sldChg>
      <pc:sldChg chg="del">
        <pc:chgData name="Юферева София Сергеевна" userId="S::stud203634@vyatsu.ru::416f40c7-1b2f-48ea-a570-dd48efe54bf9" providerId="AD" clId="Web-{7F31D52A-D830-1CD1-7B85-81335A866D6A}" dt="2026-03-20T22:45:26.206" v="80"/>
        <pc:sldMkLst>
          <pc:docMk/>
          <pc:sldMk cId="3085110738" sldId="280"/>
        </pc:sldMkLst>
      </pc:sldChg>
      <pc:sldChg chg="del">
        <pc:chgData name="Юферева София Сергеевна" userId="S::stud203634@vyatsu.ru::416f40c7-1b2f-48ea-a570-dd48efe54bf9" providerId="AD" clId="Web-{7F31D52A-D830-1CD1-7B85-81335A866D6A}" dt="2026-03-20T22:45:25.128" v="79"/>
        <pc:sldMkLst>
          <pc:docMk/>
          <pc:sldMk cId="874780487" sldId="281"/>
        </pc:sldMkLst>
      </pc:sldChg>
      <pc:sldChg chg="addSp delSp modSp mod ord setBg">
        <pc:chgData name="Юферева София Сергеевна" userId="S::stud203634@vyatsu.ru::416f40c7-1b2f-48ea-a570-dd48efe54bf9" providerId="AD" clId="Web-{7F31D52A-D830-1CD1-7B85-81335A866D6A}" dt="2026-03-20T22:56:53.236" v="290" actId="20577"/>
        <pc:sldMkLst>
          <pc:docMk/>
          <pc:sldMk cId="549502066" sldId="282"/>
        </pc:sldMkLst>
        <pc:spChg chg="add mod">
          <ac:chgData name="Юферева София Сергеевна" userId="S::stud203634@vyatsu.ru::416f40c7-1b2f-48ea-a570-dd48efe54bf9" providerId="AD" clId="Web-{7F31D52A-D830-1CD1-7B85-81335A866D6A}" dt="2026-03-20T22:56:49.439" v="288" actId="20577"/>
          <ac:spMkLst>
            <pc:docMk/>
            <pc:sldMk cId="549502066" sldId="282"/>
            <ac:spMk id="2" creationId="{A5FA7333-18C0-7AD7-AC47-91A7CA5C5B52}"/>
          </ac:spMkLst>
        </pc:spChg>
        <pc:spChg chg="mod">
          <ac:chgData name="Юферева София Сергеевна" userId="S::stud203634@vyatsu.ru::416f40c7-1b2f-48ea-a570-dd48efe54bf9" providerId="AD" clId="Web-{7F31D52A-D830-1CD1-7B85-81335A866D6A}" dt="2026-03-20T22:56:53.236" v="290" actId="20577"/>
          <ac:spMkLst>
            <pc:docMk/>
            <pc:sldMk cId="549502066" sldId="282"/>
            <ac:spMk id="5" creationId="{6ADD2609-E059-7656-8755-284672784CFC}"/>
          </ac:spMkLst>
        </pc:spChg>
        <pc:spChg chg="del mod">
          <ac:chgData name="Юферева София Сергеевна" userId="S::stud203634@vyatsu.ru::416f40c7-1b2f-48ea-a570-dd48efe54bf9" providerId="AD" clId="Web-{7F31D52A-D830-1CD1-7B85-81335A866D6A}" dt="2026-03-20T22:55:39.329" v="269"/>
          <ac:spMkLst>
            <pc:docMk/>
            <pc:sldMk cId="549502066" sldId="282"/>
            <ac:spMk id="10" creationId="{7A1A04F5-6BA4-D4C5-1DFD-FD5D8F46DD8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F2FFB779-270B-4192-84BA-A697F48306DC}" type="datetimeFigureOut">
              <a:rPr lang="ru-RU" smtClean="0"/>
              <a:t>20.03.2026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61079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2FFB779-270B-4192-84BA-A697F48306DC}" type="datetimeFigureOut">
              <a:rPr lang="ru-RU" smtClean="0"/>
              <a:t>20.03.2026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703711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F2FFB779-270B-4192-84BA-A697F48306DC}" type="datetimeFigureOut">
              <a:rPr lang="ru-RU" smtClean="0"/>
              <a:t>20.03.2026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4076369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F2FFB779-270B-4192-84BA-A697F48306DC}" type="datetimeFigureOut">
              <a:rPr lang="ru-RU" smtClean="0"/>
              <a:t>20.03.2026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625762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F2FFB779-270B-4192-84BA-A697F48306DC}" type="datetimeFigureOut">
              <a:rPr lang="ru-RU" smtClean="0"/>
              <a:t>20.03.2026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88002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F2FFB779-270B-4192-84BA-A697F48306DC}" type="datetimeFigureOut">
              <a:rPr lang="ru-RU" smtClean="0"/>
              <a:t>20.03.2026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295335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2FFB779-270B-4192-84BA-A697F48306DC}" type="datetimeFigureOut">
              <a:rPr lang="ru-RU" smtClean="0"/>
              <a:t>20.03.2026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988754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2FFB779-270B-4192-84BA-A697F48306DC}" type="datetimeFigureOut">
              <a:rPr lang="ru-RU" smtClean="0"/>
              <a:t>20.03.2026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3665695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2FFB779-270B-4192-84BA-A697F48306DC}" type="datetimeFigureOut">
              <a:rPr lang="ru-RU" smtClean="0"/>
              <a:t>20.03.2026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134169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2FFB779-270B-4192-84BA-A697F48306DC}" type="datetimeFigureOut">
              <a:rPr lang="ru-RU" smtClean="0"/>
              <a:t>20.03.2026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065727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2FFB779-270B-4192-84BA-A697F48306DC}" type="datetimeFigureOut">
              <a:rPr lang="ru-RU" smtClean="0"/>
              <a:t>20.03.2026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812261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2FFB779-270B-4192-84BA-A697F48306DC}" type="datetimeFigureOut">
              <a:rPr lang="ru-RU" smtClean="0"/>
              <a:t>20.03.2026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5DC19C-03DA-4066-9FF7-D0BF1BC6D6F6}" type="slidenum">
              <a:rPr lang="ru-RU" smtClean="0"/>
              <a:t>‹#›</a:t>
            </a:fld>
            <a:endParaRPr lang="ru-RU"/>
          </a:p>
        </p:txBody>
      </p:sp>
    </p:spTree>
    <p:extLst>
      <p:ext uri="{BB962C8B-B14F-4D97-AF65-F5344CB8AC3E}">
        <p14:creationId xmlns:p14="http://schemas.microsoft.com/office/powerpoint/2010/main" val="3154979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45.jpe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48.png"/><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52.jpeg"/></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55.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D60C7C7B-1FFC-E130-79EA-62D5E2D7EF89}"/>
            </a:ext>
          </a:extLst>
        </p:cNvPr>
        <p:cNvGrpSpPr/>
        <p:nvPr/>
      </p:nvGrpSpPr>
      <p:grpSpPr>
        <a:xfrm>
          <a:off x="0" y="0"/>
          <a:ext cx="0" cy="0"/>
          <a:chOff x="0" y="0"/>
          <a:chExt cx="0" cy="0"/>
        </a:xfrm>
      </p:grpSpPr>
      <p:sp>
        <p:nvSpPr>
          <p:cNvPr id="5" name="Объект 4">
            <a:extLst>
              <a:ext uri="{FF2B5EF4-FFF2-40B4-BE49-F238E27FC236}">
                <a16:creationId xmlns:a16="http://schemas.microsoft.com/office/drawing/2014/main" id="{6ADD2609-E059-7656-8755-284672784CFC}"/>
              </a:ext>
            </a:extLst>
          </p:cNvPr>
          <p:cNvSpPr>
            <a:spLocks noGrp="1"/>
          </p:cNvSpPr>
          <p:nvPr>
            <p:ph sz="half" idx="2"/>
          </p:nvPr>
        </p:nvSpPr>
        <p:spPr>
          <a:xfrm>
            <a:off x="6092456" y="150998"/>
            <a:ext cx="5801832" cy="4351338"/>
          </a:xfrm>
        </p:spPr>
        <p:txBody>
          <a:bodyPr vert="horz" lIns="91440" tIns="45720" rIns="91440" bIns="45720" rtlCol="0" anchor="t">
            <a:normAutofit/>
          </a:bodyPr>
          <a:lstStyle/>
          <a:p>
            <a:pPr algn="ctr">
              <a:buNone/>
            </a:pPr>
            <a:r>
              <a:rPr lang="ru-RU" sz="2400" b="1">
                <a:solidFill>
                  <a:srgbClr val="A02126"/>
                </a:solidFill>
                <a:latin typeface="Georgia Pro"/>
                <a:ea typeface="+mn-lt"/>
                <a:cs typeface="+mn-lt"/>
              </a:rPr>
              <a:t>Методический сборник "Keep yourself boosted</a:t>
            </a:r>
            <a:r>
              <a:rPr lang="ru-RU" sz="2400" b="1" dirty="0">
                <a:solidFill>
                  <a:srgbClr val="A02126"/>
                </a:solidFill>
                <a:latin typeface="Georgia Pro"/>
                <a:ea typeface="+mn-lt"/>
                <a:cs typeface="+mn-lt"/>
              </a:rPr>
              <a:t>"для самостоятельной работы учеников 10-х классов по учебнику УМК "Spotlight",направленный на развитие функциональной грамотности учащихся</a:t>
            </a:r>
            <a:endParaRPr lang="ru-RU"/>
          </a:p>
          <a:p>
            <a:pPr algn="ctr">
              <a:buNone/>
            </a:pPr>
            <a:endParaRPr lang="ru-RU" sz="3300" dirty="0">
              <a:latin typeface="Georgia Pro"/>
              <a:ea typeface="+mn-lt"/>
              <a:cs typeface="+mn-lt"/>
            </a:endParaRPr>
          </a:p>
          <a:p>
            <a:pPr algn="ctr">
              <a:buNone/>
            </a:pPr>
            <a:endParaRPr lang="ru-RU" sz="3300" dirty="0">
              <a:latin typeface="Georgia Pro"/>
              <a:ea typeface="+mn-lt"/>
              <a:cs typeface="+mn-lt"/>
            </a:endParaRPr>
          </a:p>
          <a:p>
            <a:pPr algn="r">
              <a:buNone/>
            </a:pPr>
            <a:endParaRPr lang="ru-RU">
              <a:latin typeface="Georgia Pro"/>
            </a:endParaRPr>
          </a:p>
        </p:txBody>
      </p:sp>
      <p:sp>
        <p:nvSpPr>
          <p:cNvPr id="2" name="TextBox 1">
            <a:extLst>
              <a:ext uri="{FF2B5EF4-FFF2-40B4-BE49-F238E27FC236}">
                <a16:creationId xmlns:a16="http://schemas.microsoft.com/office/drawing/2014/main" id="{A5FA7333-18C0-7AD7-AC47-91A7CA5C5B52}"/>
              </a:ext>
            </a:extLst>
          </p:cNvPr>
          <p:cNvSpPr txBox="1"/>
          <p:nvPr/>
        </p:nvSpPr>
        <p:spPr>
          <a:xfrm>
            <a:off x="6016255" y="3056862"/>
            <a:ext cx="6096000" cy="39087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endParaRPr lang="ru-RU" sz="1600" dirty="0">
              <a:latin typeface="Georgia Pro"/>
              <a:ea typeface="Segoe UI"/>
              <a:cs typeface="Segoe UI"/>
            </a:endParaRPr>
          </a:p>
          <a:p>
            <a:pPr algn="r"/>
            <a:r>
              <a:rPr lang="ru-RU" sz="1600" b="1" baseline="0">
                <a:latin typeface="Georgia Pro"/>
                <a:ea typeface="Segoe UI"/>
                <a:cs typeface="Segoe UI"/>
              </a:rPr>
              <a:t>Над сборником работали студентки ВятГУ:</a:t>
            </a:r>
            <a:r>
              <a:rPr lang="en-US" sz="1600">
                <a:latin typeface="Georgia Pro"/>
                <a:ea typeface="Segoe UI"/>
                <a:cs typeface="Segoe UI"/>
              </a:rPr>
              <a:t>​</a:t>
            </a:r>
            <a:endParaRPr lang="en-US"/>
          </a:p>
          <a:p>
            <a:pPr algn="r" rtl="0"/>
            <a:r>
              <a:rPr lang="ru-RU" sz="1600" baseline="0">
                <a:latin typeface="Georgia Pro"/>
                <a:ea typeface="Segoe UI"/>
                <a:cs typeface="Segoe UI"/>
              </a:rPr>
              <a:t>Юферева София</a:t>
            </a:r>
            <a:r>
              <a:rPr lang="en-US" sz="1600">
                <a:latin typeface="Georgia Pro"/>
                <a:ea typeface="Segoe UI"/>
                <a:cs typeface="Segoe UI"/>
              </a:rPr>
              <a:t>​</a:t>
            </a:r>
          </a:p>
          <a:p>
            <a:pPr algn="r" rtl="0"/>
            <a:r>
              <a:rPr lang="ru-RU" sz="1600" baseline="0">
                <a:latin typeface="Georgia Pro"/>
                <a:ea typeface="Segoe UI"/>
                <a:cs typeface="Segoe UI"/>
              </a:rPr>
              <a:t>Широкова Мария</a:t>
            </a:r>
            <a:r>
              <a:rPr lang="en-US" sz="1600">
                <a:latin typeface="Georgia Pro"/>
                <a:ea typeface="Segoe UI"/>
                <a:cs typeface="Segoe UI"/>
              </a:rPr>
              <a:t>​</a:t>
            </a:r>
          </a:p>
          <a:p>
            <a:pPr algn="r" rtl="0"/>
            <a:r>
              <a:rPr lang="ru-RU" sz="1600" baseline="0">
                <a:latin typeface="Georgia Pro"/>
                <a:ea typeface="Segoe UI"/>
                <a:cs typeface="Segoe UI"/>
              </a:rPr>
              <a:t>Никулина Виктория</a:t>
            </a:r>
            <a:r>
              <a:rPr lang="en-US" sz="1600">
                <a:latin typeface="Georgia Pro"/>
                <a:ea typeface="Segoe UI"/>
                <a:cs typeface="Segoe UI"/>
              </a:rPr>
              <a:t>​</a:t>
            </a:r>
          </a:p>
          <a:p>
            <a:pPr algn="r" rtl="0"/>
            <a:r>
              <a:rPr lang="ru-RU" sz="1600" baseline="0">
                <a:latin typeface="Georgia Pro"/>
                <a:ea typeface="Segoe UI"/>
                <a:cs typeface="Segoe UI"/>
              </a:rPr>
              <a:t>Беорыбкина София</a:t>
            </a:r>
          </a:p>
          <a:p>
            <a:pPr algn="r"/>
            <a:r>
              <a:rPr lang="ru-RU" sz="1600" b="1">
                <a:latin typeface="Georgia Pro"/>
                <a:cs typeface="Segoe UI"/>
              </a:rPr>
              <a:t>Куратор:</a:t>
            </a:r>
            <a:endParaRPr lang="ru-RU" sz="1600" b="1" dirty="0">
              <a:latin typeface="Georgia Pro"/>
              <a:cs typeface="Segoe UI"/>
            </a:endParaRPr>
          </a:p>
          <a:p>
            <a:pPr algn="r"/>
            <a:r>
              <a:rPr lang="ru-RU" sz="1600" dirty="0">
                <a:latin typeface="Georgia Pro"/>
                <a:cs typeface="Segoe UI"/>
              </a:rPr>
              <a:t>Поздеева Екатерна Владимировна, преподаватель английского языка в </a:t>
            </a:r>
            <a:r>
              <a:rPr lang="ru-RU" sz="1600" dirty="0">
                <a:latin typeface="Georgia Pro"/>
                <a:ea typeface="+mn-lt"/>
                <a:cs typeface="+mn-lt"/>
              </a:rPr>
              <a:t>«Средней </a:t>
            </a:r>
            <a:r>
              <a:rPr lang="ru-RU" sz="1600">
                <a:latin typeface="Georgia Pro"/>
                <a:ea typeface="+mn-lt"/>
                <a:cs typeface="+mn-lt"/>
              </a:rPr>
              <a:t>общеобразовательной школа № 56</a:t>
            </a:r>
            <a:r>
              <a:rPr lang="ru-RU" sz="1600" dirty="0">
                <a:latin typeface="Georgia Pro"/>
                <a:ea typeface="+mn-lt"/>
                <a:cs typeface="+mn-lt"/>
              </a:rPr>
              <a:t>» города Кирова</a:t>
            </a:r>
          </a:p>
          <a:p>
            <a:pPr algn="r"/>
            <a:endParaRPr lang="ru-RU" sz="1600" dirty="0">
              <a:latin typeface="Georgia Pro"/>
              <a:cs typeface="Segoe UI"/>
            </a:endParaRPr>
          </a:p>
          <a:p>
            <a:pPr algn="r"/>
            <a:endParaRPr lang="ru-RU" sz="1600" dirty="0">
              <a:latin typeface="Georgia Pro"/>
              <a:cs typeface="Segoe UI"/>
            </a:endParaRPr>
          </a:p>
          <a:p>
            <a:pPr algn="r"/>
            <a:endParaRPr lang="ru-RU" sz="1600" dirty="0">
              <a:latin typeface="Georgia Pro"/>
              <a:cs typeface="Segoe UI"/>
            </a:endParaRPr>
          </a:p>
          <a:p>
            <a:pPr algn="ctr"/>
            <a:r>
              <a:rPr lang="ru-RU" sz="1600">
                <a:latin typeface="Georgia Pro"/>
                <a:cs typeface="Segoe UI"/>
              </a:rPr>
              <a:t>2025-2026</a:t>
            </a:r>
            <a:endParaRPr lang="ru-RU" sz="1600" dirty="0">
              <a:latin typeface="Georgia Pro"/>
              <a:cs typeface="Segoe UI"/>
            </a:endParaRPr>
          </a:p>
          <a:p>
            <a:pPr algn="ctr"/>
            <a:endParaRPr lang="ru-RU" sz="2400" dirty="0"/>
          </a:p>
        </p:txBody>
      </p:sp>
    </p:spTree>
    <p:extLst>
      <p:ext uri="{BB962C8B-B14F-4D97-AF65-F5344CB8AC3E}">
        <p14:creationId xmlns:p14="http://schemas.microsoft.com/office/powerpoint/2010/main" val="549502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3" name="Подзаголовок 2"/>
          <p:cNvSpPr>
            <a:spLocks noGrp="1"/>
          </p:cNvSpPr>
          <p:nvPr>
            <p:ph sz="half" idx="1"/>
          </p:nvPr>
        </p:nvSpPr>
        <p:spPr>
          <a:xfrm>
            <a:off x="115186" y="159386"/>
            <a:ext cx="5682156" cy="6141033"/>
          </a:xfrm>
          <a:noFill/>
          <a:ln>
            <a:solidFill>
              <a:srgbClr val="CBAA7C"/>
            </a:solidFill>
          </a:ln>
        </p:spPr>
        <p:txBody>
          <a:bodyPr vert="horz" lIns="91440" tIns="45720" rIns="91440" bIns="45720" rtlCol="0" anchor="t">
            <a:noAutofit/>
          </a:bodyPr>
          <a:lstStyle/>
          <a:p>
            <a:pPr marL="0" indent="0" algn="ctr">
              <a:buNone/>
            </a:pPr>
            <a:r>
              <a:rPr lang="en-US" sz="1600" b="1">
                <a:solidFill>
                  <a:srgbClr val="0F0C0C"/>
                </a:solidFill>
                <a:latin typeface="Georgia Pro"/>
                <a:ea typeface="+mn-lt"/>
                <a:cs typeface="+mn-lt"/>
              </a:rPr>
              <a:t>Module 1. Strong ties</a:t>
            </a:r>
            <a:endParaRPr lang="ru-RU" sz="1600">
              <a:solidFill>
                <a:srgbClr val="0F0C0C"/>
              </a:solidFill>
              <a:latin typeface="Georgia Pro"/>
              <a:ea typeface="+mn-lt"/>
              <a:cs typeface="+mn-lt"/>
            </a:endParaRPr>
          </a:p>
          <a:p>
            <a:pPr marL="0" indent="0">
              <a:buNone/>
            </a:pPr>
            <a:r>
              <a:rPr lang="en-US" sz="1600" b="1">
                <a:solidFill>
                  <a:srgbClr val="0F0C0C"/>
                </a:solidFill>
                <a:latin typeface="Georgia Pro"/>
                <a:ea typeface="+mn-lt"/>
                <a:cs typeface="+mn-lt"/>
              </a:rPr>
              <a:t>Write synonym/synonyms for the highlighted word in the text</a:t>
            </a:r>
            <a:endParaRPr lang="ru-RU" sz="1600">
              <a:solidFill>
                <a:srgbClr val="0F0C0C"/>
              </a:solidFill>
              <a:latin typeface="Georgia Pro"/>
              <a:ea typeface="+mn-lt"/>
              <a:cs typeface="+mn-lt"/>
            </a:endParaRPr>
          </a:p>
          <a:p>
            <a:pPr marL="342900" indent="-342900">
              <a:buAutoNum type="arabicPeriod"/>
            </a:pPr>
            <a:r>
              <a:rPr lang="en-US" sz="1600" dirty="0">
                <a:solidFill>
                  <a:srgbClr val="0F0C0C"/>
                </a:solidFill>
                <a:latin typeface="Georgia Pro"/>
                <a:ea typeface="+mn-lt"/>
                <a:cs typeface="+mn-lt"/>
              </a:rPr>
              <a:t>"I really like shopping. I think it's a relaxing, </a:t>
            </a:r>
            <a:r>
              <a:rPr lang="en-US" sz="1600" b="1" dirty="0">
                <a:solidFill>
                  <a:srgbClr val="0F0C0C"/>
                </a:solidFill>
                <a:latin typeface="Georgia Pro"/>
                <a:ea typeface="+mn-lt"/>
                <a:cs typeface="+mn-lt"/>
              </a:rPr>
              <a:t>enjoyable </a:t>
            </a:r>
            <a:r>
              <a:rPr lang="en-US" sz="1600" dirty="0">
                <a:solidFill>
                  <a:srgbClr val="0F0C0C"/>
                </a:solidFill>
                <a:latin typeface="Georgia Pro"/>
                <a:ea typeface="+mn-lt"/>
                <a:cs typeface="+mn-lt"/>
              </a:rPr>
              <a:t>pastime. So much so, I can spend hours window shopping in the city </a:t>
            </a:r>
            <a:r>
              <a:rPr lang="en-US" sz="1600" dirty="0" err="1">
                <a:solidFill>
                  <a:srgbClr val="0F0C0C"/>
                </a:solidFill>
                <a:latin typeface="Georgia Pro"/>
                <a:ea typeface="+mn-lt"/>
                <a:cs typeface="+mn-lt"/>
              </a:rPr>
              <a:t>centre</a:t>
            </a:r>
            <a:r>
              <a:rPr lang="en-US" sz="1600" dirty="0">
                <a:solidFill>
                  <a:srgbClr val="0F0C0C"/>
                </a:solidFill>
                <a:latin typeface="Georgia Pro"/>
                <a:ea typeface="+mn-lt"/>
                <a:cs typeface="+mn-lt"/>
              </a:rPr>
              <a:t> with my friends. H&amp;M is my </a:t>
            </a:r>
            <a:r>
              <a:rPr lang="en-US" sz="1600" dirty="0" err="1">
                <a:solidFill>
                  <a:srgbClr val="0F0C0C"/>
                </a:solidFill>
                <a:latin typeface="Georgia Pro"/>
                <a:ea typeface="+mn-lt"/>
                <a:cs typeface="+mn-lt"/>
              </a:rPr>
              <a:t>favourite</a:t>
            </a:r>
            <a:r>
              <a:rPr lang="en-US" sz="1600" dirty="0">
                <a:solidFill>
                  <a:srgbClr val="0F0C0C"/>
                </a:solidFill>
                <a:latin typeface="Georgia Pro"/>
                <a:ea typeface="+mn-lt"/>
                <a:cs typeface="+mn-lt"/>
              </a:rPr>
              <a:t> clothes shop because you can always find great </a:t>
            </a:r>
            <a:r>
              <a:rPr lang="en-US" sz="1600" b="1" dirty="0">
                <a:solidFill>
                  <a:srgbClr val="0F0C0C"/>
                </a:solidFill>
                <a:latin typeface="Georgia Pro"/>
                <a:ea typeface="+mn-lt"/>
                <a:cs typeface="+mn-lt"/>
              </a:rPr>
              <a:t>bargains</a:t>
            </a:r>
            <a:r>
              <a:rPr lang="en-US" sz="1600" dirty="0">
                <a:solidFill>
                  <a:srgbClr val="0F0C0C"/>
                </a:solidFill>
                <a:latin typeface="Georgia Pro"/>
                <a:ea typeface="+mn-lt"/>
                <a:cs typeface="+mn-lt"/>
              </a:rPr>
              <a:t> there. I also like going to the cinema and I try to </a:t>
            </a:r>
            <a:r>
              <a:rPr lang="en-US" sz="1600" b="1" dirty="0">
                <a:solidFill>
                  <a:srgbClr val="0F0C0C"/>
                </a:solidFill>
                <a:latin typeface="Georgia Pro"/>
                <a:ea typeface="+mn-lt"/>
                <a:cs typeface="+mn-lt"/>
              </a:rPr>
              <a:t>catch</a:t>
            </a:r>
            <a:r>
              <a:rPr lang="en-US" sz="1600" dirty="0">
                <a:solidFill>
                  <a:srgbClr val="0F0C0C"/>
                </a:solidFill>
                <a:latin typeface="Georgia Pro"/>
                <a:ea typeface="+mn-lt"/>
                <a:cs typeface="+mn-lt"/>
              </a:rPr>
              <a:t> a film at least once a fortnight with my friend, Tom. Everyone my age is crazy about mobile phones and texting has become a new national pastime!"</a:t>
            </a:r>
            <a:endParaRPr lang="ru-RU" sz="1600">
              <a:solidFill>
                <a:srgbClr val="0F0C0C"/>
              </a:solidFill>
              <a:latin typeface="Georgia Pro"/>
              <a:ea typeface="+mn-lt"/>
              <a:cs typeface="+mn-lt"/>
            </a:endParaRPr>
          </a:p>
          <a:p>
            <a:pPr marL="342900" indent="-342900">
              <a:buAutoNum type="arabicPeriod"/>
            </a:pPr>
            <a:r>
              <a:rPr lang="en-US" sz="1600" dirty="0">
                <a:solidFill>
                  <a:srgbClr val="0F0C0C"/>
                </a:solidFill>
                <a:latin typeface="Georgia Pro"/>
                <a:ea typeface="+mn-lt"/>
                <a:cs typeface="+mn-lt"/>
              </a:rPr>
              <a:t>"During the week I don't do much in the evenings apart from my homework, so | really </a:t>
            </a:r>
            <a:r>
              <a:rPr lang="en-US" sz="1600" b="1" dirty="0">
                <a:solidFill>
                  <a:srgbClr val="0F0C0C"/>
                </a:solidFill>
                <a:latin typeface="Georgia Pro"/>
                <a:ea typeface="+mn-lt"/>
                <a:cs typeface="+mn-lt"/>
              </a:rPr>
              <a:t>look forward</a:t>
            </a:r>
            <a:r>
              <a:rPr lang="en-US" sz="1600" dirty="0">
                <a:solidFill>
                  <a:srgbClr val="0F0C0C"/>
                </a:solidFill>
                <a:latin typeface="Georgia Pro"/>
                <a:ea typeface="+mn-lt"/>
                <a:cs typeface="+mn-lt"/>
              </a:rPr>
              <a:t> to the weekends.</a:t>
            </a:r>
            <a:br>
              <a:rPr lang="en-US" sz="1600" dirty="0">
                <a:latin typeface="Georgia Pro"/>
                <a:ea typeface="+mn-lt"/>
                <a:cs typeface="+mn-lt"/>
              </a:rPr>
            </a:br>
            <a:r>
              <a:rPr lang="en-US" sz="1600" dirty="0">
                <a:solidFill>
                  <a:srgbClr val="0F0C0C"/>
                </a:solidFill>
                <a:latin typeface="Georgia Pro"/>
                <a:ea typeface="+mn-lt"/>
                <a:cs typeface="+mn-lt"/>
              </a:rPr>
              <a:t>On Saturdays, I usually </a:t>
            </a:r>
            <a:r>
              <a:rPr lang="en-US" sz="1600" b="1" dirty="0">
                <a:solidFill>
                  <a:srgbClr val="0F0C0C"/>
                </a:solidFill>
                <a:latin typeface="Georgia Pro"/>
                <a:ea typeface="+mn-lt"/>
                <a:cs typeface="+mn-lt"/>
              </a:rPr>
              <a:t>hang out </a:t>
            </a:r>
            <a:r>
              <a:rPr lang="en-US" sz="1600" dirty="0">
                <a:solidFill>
                  <a:srgbClr val="0F0C0C"/>
                </a:solidFill>
                <a:latin typeface="Georgia Pro"/>
                <a:ea typeface="+mn-lt"/>
                <a:cs typeface="+mn-lt"/>
              </a:rPr>
              <a:t>with my friends down at the shopping mall where we check out the shops for new clothes, grab a bite to eat and watch a movie.</a:t>
            </a:r>
            <a:br>
              <a:rPr lang="en-US" sz="1600" dirty="0">
                <a:latin typeface="Georgia Pro"/>
                <a:ea typeface="+mn-lt"/>
                <a:cs typeface="+mn-lt"/>
              </a:rPr>
            </a:br>
            <a:r>
              <a:rPr lang="en-US" sz="1600" dirty="0">
                <a:solidFill>
                  <a:srgbClr val="0F0C0C"/>
                </a:solidFill>
                <a:latin typeface="Georgia Pro"/>
                <a:ea typeface="+mn-lt"/>
                <a:cs typeface="+mn-lt"/>
              </a:rPr>
              <a:t>On Sundays, 1 usually go for a trip to the countryside with my parents. I love that."</a:t>
            </a:r>
            <a:endParaRPr lang="ru-RU" sz="1600">
              <a:solidFill>
                <a:srgbClr val="0F0C0C"/>
              </a:solidFill>
              <a:latin typeface="Georgia Pro"/>
              <a:ea typeface="+mn-lt"/>
              <a:cs typeface="+mn-lt"/>
            </a:endParaRPr>
          </a:p>
          <a:p>
            <a:pPr marL="342900" indent="-342900">
              <a:buAutoNum type="arabicPeriod"/>
            </a:pPr>
            <a:r>
              <a:rPr lang="en-US" sz="1600" dirty="0">
                <a:solidFill>
                  <a:srgbClr val="0F0C0C"/>
                </a:solidFill>
                <a:latin typeface="Georgia Pro"/>
                <a:ea typeface="+mn-lt"/>
                <a:cs typeface="+mn-lt"/>
              </a:rPr>
              <a:t>"I like </a:t>
            </a:r>
            <a:r>
              <a:rPr lang="en-US" sz="1600" b="1" dirty="0">
                <a:solidFill>
                  <a:srgbClr val="0F0C0C"/>
                </a:solidFill>
                <a:latin typeface="Georgia Pro"/>
                <a:ea typeface="+mn-lt"/>
                <a:cs typeface="+mn-lt"/>
              </a:rPr>
              <a:t>keeping fit</a:t>
            </a:r>
            <a:r>
              <a:rPr lang="en-US" sz="1600" dirty="0">
                <a:solidFill>
                  <a:srgbClr val="0F0C0C"/>
                </a:solidFill>
                <a:latin typeface="Georgia Pro"/>
                <a:ea typeface="+mn-lt"/>
                <a:cs typeface="+mn-lt"/>
              </a:rPr>
              <a:t>, buying expensive clothes and dance music!</a:t>
            </a:r>
            <a:br>
              <a:rPr lang="en-US" sz="1600" dirty="0">
                <a:latin typeface="Georgia Pro"/>
                <a:ea typeface="+mn-lt"/>
                <a:cs typeface="+mn-lt"/>
              </a:rPr>
            </a:br>
            <a:r>
              <a:rPr lang="en-US" sz="1600" dirty="0">
                <a:solidFill>
                  <a:srgbClr val="0F0C0C"/>
                </a:solidFill>
                <a:latin typeface="Georgia Pro"/>
                <a:ea typeface="+mn-lt"/>
                <a:cs typeface="+mn-lt"/>
              </a:rPr>
              <a:t>I love </a:t>
            </a:r>
            <a:r>
              <a:rPr lang="en-US" sz="1600" b="1" dirty="0">
                <a:solidFill>
                  <a:srgbClr val="0F0C0C"/>
                </a:solidFill>
                <a:latin typeface="Georgia Pro"/>
                <a:ea typeface="+mn-lt"/>
                <a:cs typeface="+mn-lt"/>
              </a:rPr>
              <a:t>going out clubbing</a:t>
            </a:r>
            <a:r>
              <a:rPr lang="en-US" sz="1600" dirty="0">
                <a:solidFill>
                  <a:srgbClr val="0F0C0C"/>
                </a:solidFill>
                <a:latin typeface="Georgia Pro"/>
                <a:ea typeface="+mn-lt"/>
                <a:cs typeface="+mn-lt"/>
              </a:rPr>
              <a:t> with my friends at the weekends - we dance all night. I have two younger sisters, but we fight a lot because they always want to wear my clothes. That's so annoying - I hate it when they</a:t>
            </a:r>
            <a:r>
              <a:rPr lang="en-US" sz="1600" dirty="0">
                <a:solidFill>
                  <a:srgbClr val="0F0C0C"/>
                </a:solidFill>
                <a:ea typeface="+mn-lt"/>
                <a:cs typeface="+mn-lt"/>
              </a:rPr>
              <a:t> do that!"</a:t>
            </a:r>
            <a:endParaRPr lang="ru-RU" sz="1600">
              <a:solidFill>
                <a:srgbClr val="0F0C0C"/>
              </a:solidFill>
              <a:ea typeface="+mn-lt"/>
              <a:cs typeface="+mn-lt"/>
            </a:endParaRPr>
          </a:p>
          <a:p>
            <a:pPr marL="0" indent="0">
              <a:buNone/>
            </a:pPr>
            <a:endParaRPr lang="en-US" sz="1400" dirty="0">
              <a:solidFill>
                <a:srgbClr val="0F0C0C"/>
              </a:solidFill>
            </a:endParaRPr>
          </a:p>
          <a:p>
            <a:pPr marL="0" indent="0">
              <a:buNone/>
            </a:pPr>
            <a:endParaRPr lang="ru-RU" sz="1400" dirty="0">
              <a:solidFill>
                <a:srgbClr val="0F0C0C"/>
              </a:solidFill>
            </a:endParaRPr>
          </a:p>
        </p:txBody>
      </p:sp>
      <p:graphicFrame>
        <p:nvGraphicFramePr>
          <p:cNvPr id="10" name="Объект 9">
            <a:extLst>
              <a:ext uri="{FF2B5EF4-FFF2-40B4-BE49-F238E27FC236}">
                <a16:creationId xmlns:a16="http://schemas.microsoft.com/office/drawing/2014/main" id="{78F9B051-B0D3-F70A-000A-2F7B1FFADC03}"/>
              </a:ext>
            </a:extLst>
          </p:cNvPr>
          <p:cNvGraphicFramePr>
            <a:graphicFrameLocks noGrp="1"/>
          </p:cNvGraphicFramePr>
          <p:nvPr>
            <p:ph sz="half" idx="2"/>
            <p:extLst>
              <p:ext uri="{D42A27DB-BD31-4B8C-83A1-F6EECF244321}">
                <p14:modId xmlns:p14="http://schemas.microsoft.com/office/powerpoint/2010/main" val="2960227357"/>
              </p:ext>
            </p:extLst>
          </p:nvPr>
        </p:nvGraphicFramePr>
        <p:xfrm>
          <a:off x="6578622" y="393065"/>
          <a:ext cx="5410235" cy="1918272"/>
        </p:xfrm>
        <a:graphic>
          <a:graphicData uri="http://schemas.openxmlformats.org/drawingml/2006/table">
            <a:tbl>
              <a:tblPr bandRow="1">
                <a:tableStyleId>{5C22544A-7EE6-4342-B048-85BDC9FD1C3A}</a:tableStyleId>
              </a:tblPr>
              <a:tblGrid>
                <a:gridCol w="3032110">
                  <a:extLst>
                    <a:ext uri="{9D8B030D-6E8A-4147-A177-3AD203B41FA5}">
                      <a16:colId xmlns:a16="http://schemas.microsoft.com/office/drawing/2014/main" val="1103683524"/>
                    </a:ext>
                  </a:extLst>
                </a:gridCol>
                <a:gridCol w="2378125">
                  <a:extLst>
                    <a:ext uri="{9D8B030D-6E8A-4147-A177-3AD203B41FA5}">
                      <a16:colId xmlns:a16="http://schemas.microsoft.com/office/drawing/2014/main" val="769515511"/>
                    </a:ext>
                  </a:extLst>
                </a:gridCol>
              </a:tblGrid>
              <a:tr h="1714969">
                <a:tc>
                  <a:txBody>
                    <a:bodyPr/>
                    <a:lstStyle/>
                    <a:p>
                      <a:pPr algn="l" rtl="0" fontAlgn="base">
                        <a:lnSpc>
                          <a:spcPts val="1275"/>
                        </a:lnSpc>
                        <a:buNone/>
                      </a:pPr>
                      <a:r>
                        <a:rPr lang="en-US" sz="1100" b="0" i="0">
                          <a:solidFill>
                            <a:srgbClr val="000000"/>
                          </a:solidFill>
                          <a:effectLst/>
                          <a:latin typeface="Cambria" panose="02040503050406030204" pitchFamily="18" charset="0"/>
                        </a:rPr>
                        <a:t>Down:  </a:t>
                      </a:r>
                      <a:endParaRPr lang="en-US" b="0" i="0">
                        <a:effectLst/>
                      </a:endParaRPr>
                    </a:p>
                    <a:p>
                      <a:pPr marL="342900" lvl="0" indent="-342900" algn="l" rtl="0" fontAlgn="base">
                        <a:lnSpc>
                          <a:spcPts val="1275"/>
                        </a:lnSpc>
                        <a:buFont typeface="+mj-lt"/>
                        <a:buAutoNum type="arabicPeriod"/>
                      </a:pPr>
                      <a:r>
                        <a:rPr lang="en-US" sz="1100" b="0" i="0">
                          <a:solidFill>
                            <a:srgbClr val="000000"/>
                          </a:solidFill>
                          <a:effectLst/>
                          <a:latin typeface="Cambria" panose="02040503050406030204" pitchFamily="18" charset="0"/>
                        </a:rPr>
                        <a:t>unkind to another person </a:t>
                      </a:r>
                      <a:endParaRPr lang="en-US" sz="1100" b="0" i="0">
                        <a:effectLst/>
                        <a:latin typeface="Cambria" panose="02040503050406030204" pitchFamily="18" charset="0"/>
                      </a:endParaRPr>
                    </a:p>
                    <a:p>
                      <a:pPr marL="342900" lvl="0" indent="-342900" algn="l" rtl="0" fontAlgn="base">
                        <a:lnSpc>
                          <a:spcPts val="1275"/>
                        </a:lnSpc>
                        <a:buFont typeface="+mj-lt"/>
                        <a:buAutoNum type="arabicPeriod" startAt="2"/>
                      </a:pPr>
                      <a:r>
                        <a:rPr lang="en-US" sz="1100" b="0" i="0">
                          <a:solidFill>
                            <a:srgbClr val="000000"/>
                          </a:solidFill>
                          <a:effectLst/>
                          <a:latin typeface="Cambria" panose="02040503050406030204" pitchFamily="18" charset="0"/>
                        </a:rPr>
                        <a:t>not truthful, cannot be trusted </a:t>
                      </a:r>
                      <a:endParaRPr lang="en-US" sz="1100" b="0" i="0">
                        <a:effectLst/>
                        <a:latin typeface="Cambria" panose="02040503050406030204" pitchFamily="18" charset="0"/>
                      </a:endParaRPr>
                    </a:p>
                    <a:p>
                      <a:pPr marL="342900" lvl="0" indent="-342900" algn="l" rtl="0" fontAlgn="base">
                        <a:lnSpc>
                          <a:spcPts val="1275"/>
                        </a:lnSpc>
                        <a:buFont typeface="+mj-lt"/>
                        <a:buAutoNum type="arabicPeriod" startAt="3"/>
                      </a:pPr>
                      <a:r>
                        <a:rPr lang="en-US" sz="1100" b="0" i="0">
                          <a:solidFill>
                            <a:srgbClr val="000000"/>
                          </a:solidFill>
                          <a:effectLst/>
                          <a:latin typeface="Cambria" panose="02040503050406030204" pitchFamily="18" charset="0"/>
                        </a:rPr>
                        <a:t>firm in their support for a person </a:t>
                      </a:r>
                      <a:endParaRPr lang="en-US" sz="1100" b="0" i="0">
                        <a:effectLst/>
                        <a:latin typeface="Cambria" panose="02040503050406030204" pitchFamily="18" charset="0"/>
                      </a:endParaRPr>
                    </a:p>
                    <a:p>
                      <a:pPr algn="l" rtl="0" fontAlgn="base">
                        <a:lnSpc>
                          <a:spcPts val="1275"/>
                        </a:lnSpc>
                        <a:buNone/>
                      </a:pPr>
                      <a:r>
                        <a:rPr lang="en-US" sz="1100" b="0" i="0">
                          <a:solidFill>
                            <a:srgbClr val="000000"/>
                          </a:solidFill>
                          <a:effectLst/>
                          <a:latin typeface="Cambria" panose="02040503050406030204" pitchFamily="18" charset="0"/>
                        </a:rPr>
                        <a:t>6.   caring only about themselves </a:t>
                      </a:r>
                      <a:endParaRPr lang="en-US" b="0" i="0">
                        <a:effectLst/>
                      </a:endParaRPr>
                    </a:p>
                    <a:p>
                      <a:pPr algn="l" rtl="0" fontAlgn="base">
                        <a:lnSpc>
                          <a:spcPts val="1275"/>
                        </a:lnSpc>
                        <a:buNone/>
                      </a:pPr>
                      <a:r>
                        <a:rPr lang="en-US" sz="1100" b="0" i="0">
                          <a:solidFill>
                            <a:srgbClr val="000000"/>
                          </a:solidFill>
                          <a:effectLst/>
                          <a:latin typeface="Cambria" panose="02040503050406030204" pitchFamily="18" charset="0"/>
                        </a:rPr>
                        <a:t>7.   admired and considered important </a:t>
                      </a:r>
                      <a:endParaRPr lang="en-US" b="0" i="0">
                        <a:effectLst/>
                      </a:endParaRPr>
                    </a:p>
                    <a:p>
                      <a:pPr algn="l" rtl="0" fontAlgn="base">
                        <a:lnSpc>
                          <a:spcPts val="1275"/>
                        </a:lnSpc>
                        <a:buNone/>
                      </a:pPr>
                      <a:r>
                        <a:rPr lang="en-US" sz="1100" b="0" i="0">
                          <a:solidFill>
                            <a:srgbClr val="000000"/>
                          </a:solidFill>
                          <a:effectLst/>
                          <a:latin typeface="Cambria" panose="02040503050406030204" pitchFamily="18" charset="0"/>
                        </a:rPr>
                        <a:t>9.   calm, not easily annoyed </a:t>
                      </a:r>
                      <a:endParaRPr lang="en-US" b="0" i="0">
                        <a:effectLst/>
                      </a:endParaRPr>
                    </a:p>
                    <a:p>
                      <a:pPr algn="l" rtl="0" fontAlgn="base">
                        <a:lnSpc>
                          <a:spcPts val="1275"/>
                        </a:lnSpc>
                        <a:buNone/>
                      </a:pPr>
                      <a:r>
                        <a:rPr lang="en-US" sz="1100" b="0" i="0">
                          <a:solidFill>
                            <a:srgbClr val="000000"/>
                          </a:solidFill>
                          <a:effectLst/>
                          <a:latin typeface="Cambria" panose="02040503050406030204" pitchFamily="18" charset="0"/>
                        </a:rPr>
                        <a:t>10.  kind and helpful during difficult or unhappy times </a:t>
                      </a:r>
                      <a:endParaRPr lang="en-US" b="0" i="0">
                        <a:effectLst/>
                      </a:endParaRPr>
                    </a:p>
                    <a:p>
                      <a:pPr algn="l" rtl="0" fontAlgn="base">
                        <a:lnSpc>
                          <a:spcPts val="1275"/>
                        </a:lnSpc>
                        <a:buNone/>
                      </a:pPr>
                      <a:r>
                        <a:rPr lang="en-US" sz="1100" b="0" i="0">
                          <a:solidFill>
                            <a:srgbClr val="000000"/>
                          </a:solidFill>
                          <a:effectLst/>
                          <a:latin typeface="Cambria" panose="02040503050406030204" pitchFamily="18" charset="0"/>
                        </a:rPr>
                        <a:t>13.  able to invent and develop original ideas </a:t>
                      </a:r>
                      <a:endParaRPr lang="en-US" b="0" i="0">
                        <a:effectLst/>
                      </a:endParaRPr>
                    </a:p>
                    <a:p>
                      <a:pPr algn="l" rtl="0" fontAlgn="base">
                        <a:lnSpc>
                          <a:spcPts val="1275"/>
                        </a:lnSpc>
                        <a:buNone/>
                      </a:pPr>
                      <a:endParaRPr lang="en-US" b="0" i="0" dirty="0">
                        <a:effectLst/>
                        <a:latin typeface="Cambria"/>
                      </a:endParaRPr>
                    </a:p>
                  </a:txBody>
                  <a:tcPr marL="66675" marR="66675">
                    <a:lnL>
                      <a:noFill/>
                    </a:lnL>
                    <a:lnR>
                      <a:noFill/>
                    </a:lnR>
                    <a:lnT>
                      <a:noFill/>
                    </a:lnT>
                    <a:lnB>
                      <a:noFill/>
                    </a:lnB>
                    <a:solidFill>
                      <a:srgbClr val="CBAA7C"/>
                    </a:solidFill>
                  </a:tcPr>
                </a:tc>
                <a:tc>
                  <a:txBody>
                    <a:bodyPr/>
                    <a:lstStyle/>
                    <a:p>
                      <a:pPr algn="l" rtl="0" fontAlgn="base">
                        <a:lnSpc>
                          <a:spcPts val="1275"/>
                        </a:lnSpc>
                        <a:buNone/>
                      </a:pPr>
                      <a:r>
                        <a:rPr lang="en-US" sz="1100" b="0" i="0">
                          <a:solidFill>
                            <a:srgbClr val="000000"/>
                          </a:solidFill>
                          <a:effectLst/>
                          <a:latin typeface="Cambria" panose="02040503050406030204" pitchFamily="18" charset="0"/>
                        </a:rPr>
                        <a:t>Across: </a:t>
                      </a:r>
                      <a:endParaRPr lang="en-US" b="0" i="0">
                        <a:effectLst/>
                      </a:endParaRPr>
                    </a:p>
                    <a:p>
                      <a:pPr algn="l" rtl="0" fontAlgn="base">
                        <a:lnSpc>
                          <a:spcPts val="1275"/>
                        </a:lnSpc>
                        <a:buNone/>
                      </a:pPr>
                      <a:r>
                        <a:rPr lang="en-US" sz="1100" b="0" i="0" dirty="0">
                          <a:solidFill>
                            <a:srgbClr val="000000"/>
                          </a:solidFill>
                          <a:effectLst/>
                          <a:latin typeface="Cambria"/>
                        </a:rPr>
                        <a:t>4.   angry or bitter about </a:t>
                      </a:r>
                      <a:r>
                        <a:rPr lang="en-US" sz="1100" b="0" i="0" dirty="0" err="1">
                          <a:solidFill>
                            <a:srgbClr val="000000"/>
                          </a:solidFill>
                          <a:effectLst/>
                          <a:latin typeface="Cambria"/>
                        </a:rPr>
                        <a:t>smth</a:t>
                      </a:r>
                      <a:r>
                        <a:rPr lang="en-US" sz="1100" b="0" i="0" dirty="0">
                          <a:solidFill>
                            <a:srgbClr val="000000"/>
                          </a:solidFill>
                          <a:effectLst/>
                          <a:latin typeface="Cambria"/>
                        </a:rPr>
                        <a:t> </a:t>
                      </a:r>
                      <a:endParaRPr lang="en-US" b="0" i="0" dirty="0">
                        <a:effectLst/>
                        <a:latin typeface="Cambria"/>
                      </a:endParaRPr>
                    </a:p>
                    <a:p>
                      <a:pPr algn="l" rtl="0" fontAlgn="base">
                        <a:lnSpc>
                          <a:spcPts val="1275"/>
                        </a:lnSpc>
                        <a:buNone/>
                      </a:pPr>
                      <a:r>
                        <a:rPr lang="en-US" sz="1100" b="0" i="0">
                          <a:solidFill>
                            <a:srgbClr val="000000"/>
                          </a:solidFill>
                          <a:effectLst/>
                          <a:latin typeface="Cambria" panose="02040503050406030204" pitchFamily="18" charset="0"/>
                        </a:rPr>
                        <a:t>5.   angry or depressed without any warning </a:t>
                      </a:r>
                      <a:endParaRPr lang="en-US" b="0" i="0">
                        <a:effectLst/>
                      </a:endParaRPr>
                    </a:p>
                    <a:p>
                      <a:pPr algn="l" rtl="0" fontAlgn="base">
                        <a:lnSpc>
                          <a:spcPts val="1275"/>
                        </a:lnSpc>
                        <a:buNone/>
                      </a:pPr>
                      <a:r>
                        <a:rPr lang="en-US" sz="1100" b="0" i="0">
                          <a:solidFill>
                            <a:srgbClr val="000000"/>
                          </a:solidFill>
                          <a:effectLst/>
                          <a:latin typeface="Cambria" panose="02040503050406030204" pitchFamily="18" charset="0"/>
                        </a:rPr>
                        <a:t>8.   devoted and enthusiastic </a:t>
                      </a:r>
                      <a:endParaRPr lang="en-US" b="0" i="0">
                        <a:effectLst/>
                      </a:endParaRPr>
                    </a:p>
                    <a:p>
                      <a:pPr algn="l" rtl="0" fontAlgn="base">
                        <a:lnSpc>
                          <a:spcPts val="1275"/>
                        </a:lnSpc>
                        <a:buNone/>
                      </a:pPr>
                      <a:r>
                        <a:rPr lang="en-US" sz="1100" b="0" i="0">
                          <a:solidFill>
                            <a:srgbClr val="000000"/>
                          </a:solidFill>
                          <a:effectLst/>
                          <a:latin typeface="Cambria" panose="02040503050406030204" pitchFamily="18" charset="0"/>
                        </a:rPr>
                        <a:t>11.  kind and helpful during difficult or unhappy times </a:t>
                      </a:r>
                      <a:endParaRPr lang="en-US" b="0" i="0">
                        <a:effectLst/>
                      </a:endParaRPr>
                    </a:p>
                    <a:p>
                      <a:pPr algn="l" rtl="0" fontAlgn="base">
                        <a:lnSpc>
                          <a:spcPts val="1275"/>
                        </a:lnSpc>
                        <a:buNone/>
                      </a:pPr>
                      <a:r>
                        <a:rPr lang="en-US" sz="1100" b="0" i="0" dirty="0">
                          <a:solidFill>
                            <a:srgbClr val="000000"/>
                          </a:solidFill>
                          <a:effectLst/>
                          <a:latin typeface="Cambria"/>
                        </a:rPr>
                        <a:t>12.  affectionate, helpful and sympathetic </a:t>
                      </a:r>
                      <a:endParaRPr lang="en-US" b="0" i="0" dirty="0">
                        <a:effectLst/>
                        <a:latin typeface="Cambria"/>
                      </a:endParaRPr>
                    </a:p>
                    <a:p>
                      <a:pPr algn="l" rtl="0" fontAlgn="base">
                        <a:lnSpc>
                          <a:spcPts val="1275"/>
                        </a:lnSpc>
                        <a:buNone/>
                      </a:pPr>
                      <a:r>
                        <a:rPr lang="en-US" sz="1100" b="0" i="0">
                          <a:solidFill>
                            <a:srgbClr val="000000"/>
                          </a:solidFill>
                          <a:effectLst/>
                          <a:latin typeface="Cambria" panose="02040503050406030204" pitchFamily="18" charset="0"/>
                        </a:rPr>
                        <a:t>14.  angry and violent </a:t>
                      </a:r>
                      <a:endParaRPr lang="en-US" b="0" i="0">
                        <a:effectLst/>
                      </a:endParaRPr>
                    </a:p>
                  </a:txBody>
                  <a:tcPr marL="66675" marR="66675">
                    <a:lnL>
                      <a:noFill/>
                    </a:lnL>
                    <a:lnR>
                      <a:noFill/>
                    </a:lnR>
                    <a:lnT>
                      <a:noFill/>
                    </a:lnT>
                    <a:lnB>
                      <a:noFill/>
                    </a:lnB>
                    <a:solidFill>
                      <a:srgbClr val="CBAA7C"/>
                    </a:solidFill>
                  </a:tcPr>
                </a:tc>
                <a:extLst>
                  <a:ext uri="{0D108BD9-81ED-4DB2-BD59-A6C34878D82A}">
                    <a16:rowId xmlns:a16="http://schemas.microsoft.com/office/drawing/2014/main" val="1957639358"/>
                  </a:ext>
                </a:extLst>
              </a:tr>
            </a:tbl>
          </a:graphicData>
        </a:graphic>
      </p:graphicFrame>
      <p:sp>
        <p:nvSpPr>
          <p:cNvPr id="11" name="TextBox 10">
            <a:extLst>
              <a:ext uri="{FF2B5EF4-FFF2-40B4-BE49-F238E27FC236}">
                <a16:creationId xmlns:a16="http://schemas.microsoft.com/office/drawing/2014/main" id="{678FFA35-2D14-EBB2-3BC0-AAC9F69952CB}"/>
              </a:ext>
            </a:extLst>
          </p:cNvPr>
          <p:cNvSpPr txBox="1"/>
          <p:nvPr/>
        </p:nvSpPr>
        <p:spPr>
          <a:xfrm>
            <a:off x="6045200" y="157480"/>
            <a:ext cx="6096000" cy="8258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0" indent="-228600" algn="l" rtl="0">
              <a:lnSpc>
                <a:spcPts val="1350"/>
              </a:lnSpc>
              <a:buFont typeface="Cambria"/>
              <a:buAutoNum type="arabicPeriod" startAt="2"/>
            </a:pPr>
            <a:r>
              <a:rPr lang="en-US" sz="1600" b="1" i="0">
                <a:solidFill>
                  <a:srgbClr val="000000"/>
                </a:solidFill>
                <a:latin typeface="Georgia Pro"/>
                <a:ea typeface="Cambria"/>
                <a:cs typeface="Cambria"/>
              </a:rPr>
              <a:t>Do the crossword</a:t>
            </a:r>
            <a:r>
              <a:rPr sz="1600" b="0" i="0" dirty="0">
                <a:solidFill>
                  <a:srgbClr val="000000"/>
                </a:solidFill>
                <a:latin typeface="Georgia Pro"/>
                <a:ea typeface="Cambria"/>
                <a:cs typeface="Cambria"/>
              </a:rPr>
              <a:t> </a:t>
            </a:r>
          </a:p>
          <a:p>
            <a:pPr algn="l" rtl="0"/>
            <a:endParaRPr b="0" i="0">
              <a:solidFill>
                <a:srgbClr val="000000"/>
              </a:solidFill>
              <a:latin typeface="Segoe UI"/>
              <a:ea typeface="Segoe UI"/>
              <a:cs typeface="Segoe UI"/>
            </a:endParaRPr>
          </a:p>
          <a:p>
            <a:pPr algn="ctr"/>
            <a:endParaRPr lang="ru-RU"/>
          </a:p>
        </p:txBody>
      </p:sp>
      <p:pic>
        <p:nvPicPr>
          <p:cNvPr id="13" name="Рисунок 12" descr="Изображение выглядит как диаграмма&#10;&#10;Содержимое, созданное искусственным интеллектом, может быть неверным.">
            <a:extLst>
              <a:ext uri="{FF2B5EF4-FFF2-40B4-BE49-F238E27FC236}">
                <a16:creationId xmlns:a16="http://schemas.microsoft.com/office/drawing/2014/main" id="{FCED08E8-8066-FA84-AE36-4EEF3AA35AB2}"/>
              </a:ext>
            </a:extLst>
          </p:cNvPr>
          <p:cNvPicPr>
            <a:picLocks noChangeAspect="1"/>
          </p:cNvPicPr>
          <p:nvPr/>
        </p:nvPicPr>
        <p:blipFill>
          <a:blip r:embed="rId3"/>
          <a:stretch>
            <a:fillRect/>
          </a:stretch>
        </p:blipFill>
        <p:spPr>
          <a:xfrm>
            <a:off x="6580304" y="2265680"/>
            <a:ext cx="4781952" cy="4490720"/>
          </a:xfrm>
          <a:prstGeom prst="rect">
            <a:avLst/>
          </a:prstGeom>
        </p:spPr>
      </p:pic>
    </p:spTree>
    <p:extLst>
      <p:ext uri="{BB962C8B-B14F-4D97-AF65-F5344CB8AC3E}">
        <p14:creationId xmlns:p14="http://schemas.microsoft.com/office/powerpoint/2010/main" val="1351651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33814EEB-0C7C-7034-9780-5F0475FC0A41}"/>
            </a:ext>
          </a:extLst>
        </p:cNvPr>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F6EE623F-B021-4F04-FB2F-F73369F6C632}"/>
              </a:ext>
            </a:extLst>
          </p:cNvPr>
          <p:cNvSpPr>
            <a:spLocks noGrp="1"/>
          </p:cNvSpPr>
          <p:nvPr>
            <p:ph sz="half" idx="1"/>
          </p:nvPr>
        </p:nvSpPr>
        <p:spPr>
          <a:xfrm>
            <a:off x="162560" y="-74294"/>
            <a:ext cx="5024119" cy="7018337"/>
          </a:xfrm>
        </p:spPr>
        <p:txBody>
          <a:bodyPr vert="horz" lIns="91440" tIns="45720" rIns="91440" bIns="45720" rtlCol="0" anchor="t">
            <a:noAutofit/>
          </a:bodyPr>
          <a:lstStyle/>
          <a:p>
            <a:endParaRPr lang="ru-RU" sz="1700" dirty="0"/>
          </a:p>
          <a:p>
            <a:pPr marL="0" indent="0">
              <a:buNone/>
            </a:pPr>
            <a:r>
              <a:rPr lang="en-US" sz="1800" b="1">
                <a:latin typeface="Georgia Pro"/>
                <a:ea typeface="+mn-lt"/>
                <a:cs typeface="+mn-lt"/>
              </a:rPr>
              <a:t>3. Fill in the gaps</a:t>
            </a:r>
            <a:endParaRPr lang="ru-RU" sz="1800">
              <a:latin typeface="Georgia Pro"/>
              <a:ea typeface="+mn-lt"/>
              <a:cs typeface="+mn-lt"/>
            </a:endParaRPr>
          </a:p>
          <a:p>
            <a:r>
              <a:rPr lang="en-US" sz="1800" dirty="0">
                <a:latin typeface="Georgia Pro"/>
                <a:ea typeface="+mn-lt"/>
                <a:cs typeface="+mn-lt"/>
              </a:rPr>
              <a:t>Weekend Vibes and Future Dreams</a:t>
            </a:r>
            <a:br>
              <a:rPr lang="en-US" sz="1800" dirty="0">
                <a:latin typeface="Georgia Pro"/>
                <a:ea typeface="+mn-lt"/>
                <a:cs typeface="+mn-lt"/>
              </a:rPr>
            </a:br>
            <a:r>
              <a:rPr lang="en-US" sz="1800" dirty="0">
                <a:latin typeface="Georgia Pro"/>
                <a:ea typeface="+mn-lt"/>
                <a:cs typeface="+mn-lt"/>
              </a:rPr>
              <a:t>Maya often (1) </a:t>
            </a:r>
            <a:r>
              <a:rPr lang="en-US" sz="1800" b="1" dirty="0">
                <a:latin typeface="Georgia Pro"/>
                <a:ea typeface="+mn-lt"/>
                <a:cs typeface="+mn-lt"/>
              </a:rPr>
              <a:t>(feel)</a:t>
            </a:r>
            <a:r>
              <a:rPr lang="en-US" sz="1800" dirty="0">
                <a:latin typeface="Georgia Pro"/>
                <a:ea typeface="+mn-lt"/>
                <a:cs typeface="+mn-lt"/>
              </a:rPr>
              <a:t> exhausted by Friday afternoon. She (2) </a:t>
            </a:r>
            <a:r>
              <a:rPr lang="en-US" sz="1800" b="1" dirty="0">
                <a:latin typeface="Georgia Pro"/>
                <a:ea typeface="+mn-lt"/>
                <a:cs typeface="+mn-lt"/>
              </a:rPr>
              <a:t>(attend) </a:t>
            </a:r>
            <a:r>
              <a:rPr lang="en-US" sz="1800" dirty="0">
                <a:latin typeface="Georgia Pro"/>
                <a:ea typeface="+mn-lt"/>
                <a:cs typeface="+mn-lt"/>
              </a:rPr>
              <a:t>school all week and then (3) </a:t>
            </a:r>
            <a:r>
              <a:rPr lang="en-US" sz="1800" b="1" dirty="0">
                <a:latin typeface="Georgia Pro"/>
                <a:ea typeface="+mn-lt"/>
                <a:cs typeface="+mn-lt"/>
              </a:rPr>
              <a:t>(practice)</a:t>
            </a:r>
            <a:r>
              <a:rPr lang="en-US" sz="1800" dirty="0">
                <a:latin typeface="Georgia Pro"/>
                <a:ea typeface="+mn-lt"/>
                <a:cs typeface="+mn-lt"/>
              </a:rPr>
              <a:t> basketball every evening. Last Saturday, however, things (4) </a:t>
            </a:r>
            <a:r>
              <a:rPr lang="en-US" sz="1800" b="1" dirty="0">
                <a:latin typeface="Georgia Pro"/>
                <a:ea typeface="+mn-lt"/>
                <a:cs typeface="+mn-lt"/>
              </a:rPr>
              <a:t>(be)</a:t>
            </a:r>
            <a:r>
              <a:rPr lang="en-US" sz="1800" dirty="0">
                <a:latin typeface="Georgia Pro"/>
                <a:ea typeface="+mn-lt"/>
                <a:cs typeface="+mn-lt"/>
              </a:rPr>
              <a:t> different. She and her friends (5) </a:t>
            </a:r>
            <a:r>
              <a:rPr lang="en-US" sz="1800" b="1" dirty="0">
                <a:latin typeface="Georgia Pro"/>
                <a:ea typeface="+mn-lt"/>
                <a:cs typeface="+mn-lt"/>
              </a:rPr>
              <a:t>(decide)</a:t>
            </a:r>
            <a:r>
              <a:rPr lang="en-US" sz="1800" dirty="0">
                <a:latin typeface="Georgia Pro"/>
                <a:ea typeface="+mn-lt"/>
                <a:cs typeface="+mn-lt"/>
              </a:rPr>
              <a:t> to explore the new art gallery downtown. They (6) </a:t>
            </a:r>
            <a:r>
              <a:rPr lang="en-US" sz="1800" b="1" dirty="0">
                <a:latin typeface="Georgia Pro"/>
                <a:ea typeface="+mn-lt"/>
                <a:cs typeface="+mn-lt"/>
              </a:rPr>
              <a:t>(not visit)</a:t>
            </a:r>
            <a:r>
              <a:rPr lang="en-US" sz="1800" dirty="0">
                <a:latin typeface="Georgia Pro"/>
                <a:ea typeface="+mn-lt"/>
                <a:cs typeface="+mn-lt"/>
              </a:rPr>
              <a:t> it before, so they (7) (be) really excited to go. While they (8) </a:t>
            </a:r>
            <a:r>
              <a:rPr lang="en-US" sz="1800" b="1" dirty="0">
                <a:latin typeface="Georgia Pro"/>
                <a:ea typeface="+mn-lt"/>
                <a:cs typeface="+mn-lt"/>
              </a:rPr>
              <a:t>(look) </a:t>
            </a:r>
            <a:r>
              <a:rPr lang="en-US" sz="1800" dirty="0">
                <a:latin typeface="Georgia Pro"/>
                <a:ea typeface="+mn-lt"/>
                <a:cs typeface="+mn-lt"/>
              </a:rPr>
              <a:t>at the modern sculptures, Maya (9) </a:t>
            </a:r>
            <a:r>
              <a:rPr lang="en-US" sz="1800" b="1" dirty="0">
                <a:latin typeface="Georgia Pro"/>
                <a:ea typeface="+mn-lt"/>
                <a:cs typeface="+mn-lt"/>
              </a:rPr>
              <a:t>(take) </a:t>
            </a:r>
            <a:r>
              <a:rPr lang="en-US" sz="1800" dirty="0">
                <a:latin typeface="Georgia Pro"/>
                <a:ea typeface="+mn-lt"/>
                <a:cs typeface="+mn-lt"/>
              </a:rPr>
              <a:t>lots of photos with her phone. They (10) </a:t>
            </a:r>
            <a:r>
              <a:rPr lang="en-US" sz="1800" b="1" dirty="0">
                <a:latin typeface="Georgia Pro"/>
                <a:ea typeface="+mn-lt"/>
                <a:cs typeface="+mn-lt"/>
              </a:rPr>
              <a:t>(have)</a:t>
            </a:r>
            <a:r>
              <a:rPr lang="en-US" sz="1800" dirty="0">
                <a:latin typeface="Georgia Pro"/>
                <a:ea typeface="+mn-lt"/>
                <a:cs typeface="+mn-lt"/>
              </a:rPr>
              <a:t> a truly great time together.</a:t>
            </a:r>
            <a:br>
              <a:rPr lang="en-US" sz="1800" dirty="0">
                <a:latin typeface="Georgia Pro"/>
                <a:ea typeface="+mn-lt"/>
                <a:cs typeface="+mn-lt"/>
              </a:rPr>
            </a:br>
            <a:r>
              <a:rPr lang="en-US" sz="1800" dirty="0">
                <a:latin typeface="Georgia Pro"/>
                <a:ea typeface="+mn-lt"/>
                <a:cs typeface="+mn-lt"/>
              </a:rPr>
              <a:t>Currently, Maya (11) </a:t>
            </a:r>
            <a:r>
              <a:rPr lang="en-US" sz="1800" b="1" dirty="0">
                <a:latin typeface="Georgia Pro"/>
                <a:ea typeface="+mn-lt"/>
                <a:cs typeface="+mn-lt"/>
              </a:rPr>
              <a:t>(work)</a:t>
            </a:r>
            <a:r>
              <a:rPr lang="en-US" sz="1800" dirty="0">
                <a:latin typeface="Georgia Pro"/>
                <a:ea typeface="+mn-lt"/>
                <a:cs typeface="+mn-lt"/>
              </a:rPr>
              <a:t> on a school project about local history. She (12) </a:t>
            </a:r>
            <a:r>
              <a:rPr lang="en-US" sz="1800" b="1" dirty="0">
                <a:latin typeface="Georgia Pro"/>
                <a:ea typeface="+mn-lt"/>
                <a:cs typeface="+mn-lt"/>
              </a:rPr>
              <a:t>(interview)</a:t>
            </a:r>
            <a:r>
              <a:rPr lang="en-US" sz="1800" dirty="0">
                <a:latin typeface="Georgia Pro"/>
                <a:ea typeface="+mn-lt"/>
                <a:cs typeface="+mn-lt"/>
              </a:rPr>
              <a:t> a historian next Tuesday for it. She (13) </a:t>
            </a:r>
            <a:r>
              <a:rPr lang="en-US" sz="1800" b="1" dirty="0">
                <a:latin typeface="Georgia Pro"/>
                <a:ea typeface="+mn-lt"/>
                <a:cs typeface="+mn-lt"/>
              </a:rPr>
              <a:t>(hope)</a:t>
            </a:r>
            <a:r>
              <a:rPr lang="en-US" sz="1800" dirty="0">
                <a:latin typeface="Georgia Pro"/>
                <a:ea typeface="+mn-lt"/>
                <a:cs typeface="+mn-lt"/>
              </a:rPr>
              <a:t> to finish the main research by the end of this weekend. Looking further ahead, next summer, Maya (14) </a:t>
            </a:r>
            <a:r>
              <a:rPr lang="en-US" sz="1800" b="1" dirty="0">
                <a:latin typeface="Georgia Pro"/>
                <a:ea typeface="+mn-lt"/>
                <a:cs typeface="+mn-lt"/>
              </a:rPr>
              <a:t>(plan) </a:t>
            </a:r>
            <a:r>
              <a:rPr lang="en-US" sz="1800" dirty="0">
                <a:latin typeface="Georgia Pro"/>
                <a:ea typeface="+mn-lt"/>
                <a:cs typeface="+mn-lt"/>
              </a:rPr>
              <a:t>to volunteer at a summer camp for kids. She (15) </a:t>
            </a:r>
            <a:r>
              <a:rPr lang="en-US" sz="1800" b="1" dirty="0">
                <a:latin typeface="Georgia Pro"/>
                <a:ea typeface="+mn-lt"/>
                <a:cs typeface="+mn-lt"/>
              </a:rPr>
              <a:t>(think)</a:t>
            </a:r>
            <a:r>
              <a:rPr lang="en-US" sz="1800" dirty="0">
                <a:latin typeface="Georgia Pro"/>
                <a:ea typeface="+mn-lt"/>
                <a:cs typeface="+mn-lt"/>
              </a:rPr>
              <a:t> that helping others is a wonderful way to spend her free time, and these experiences will be invaluable.</a:t>
            </a:r>
            <a:br>
              <a:rPr lang="en-US" dirty="0">
                <a:latin typeface="Georgia Pro"/>
                <a:ea typeface="+mn-lt"/>
                <a:cs typeface="+mn-lt"/>
              </a:rPr>
            </a:br>
            <a:endParaRPr lang="ru-RU">
              <a:latin typeface="Georgia Pro"/>
              <a:ea typeface="+mn-lt"/>
              <a:cs typeface="+mn-lt"/>
            </a:endParaRPr>
          </a:p>
          <a:p>
            <a:endParaRPr lang="ru-RU" dirty="0"/>
          </a:p>
        </p:txBody>
      </p:sp>
      <p:sp>
        <p:nvSpPr>
          <p:cNvPr id="4" name="Объект 3">
            <a:extLst>
              <a:ext uri="{FF2B5EF4-FFF2-40B4-BE49-F238E27FC236}">
                <a16:creationId xmlns:a16="http://schemas.microsoft.com/office/drawing/2014/main" id="{ED748371-797F-92CC-69C7-F8B0E9FA3AF0}"/>
              </a:ext>
            </a:extLst>
          </p:cNvPr>
          <p:cNvSpPr>
            <a:spLocks noGrp="1"/>
          </p:cNvSpPr>
          <p:nvPr>
            <p:ph sz="half" idx="2"/>
          </p:nvPr>
        </p:nvSpPr>
        <p:spPr>
          <a:xfrm>
            <a:off x="6284686" y="-379095"/>
            <a:ext cx="5653313" cy="6865938"/>
          </a:xfrm>
        </p:spPr>
        <p:txBody>
          <a:bodyPr vert="horz" lIns="91440" tIns="45720" rIns="91440" bIns="45720" rtlCol="0" anchor="t">
            <a:noAutofit/>
          </a:bodyPr>
          <a:lstStyle/>
          <a:p>
            <a:endParaRPr lang="ru-RU" dirty="0">
              <a:latin typeface="Georgia Pro"/>
            </a:endParaRPr>
          </a:p>
          <a:p>
            <a:pPr marL="0" indent="0">
              <a:lnSpc>
                <a:spcPts val="1564"/>
              </a:lnSpc>
              <a:spcBef>
                <a:spcPts val="0"/>
              </a:spcBef>
              <a:buNone/>
            </a:pPr>
            <a:endParaRPr lang="en-US" sz="1200" dirty="0">
              <a:latin typeface="Cambria"/>
              <a:ea typeface="Cambria"/>
              <a:cs typeface="+mn-lt"/>
            </a:endParaRPr>
          </a:p>
          <a:p>
            <a:pPr marL="0" indent="0">
              <a:lnSpc>
                <a:spcPct val="100000"/>
              </a:lnSpc>
              <a:spcBef>
                <a:spcPts val="0"/>
              </a:spcBef>
              <a:buNone/>
            </a:pPr>
            <a:endParaRPr lang="ru-RU" sz="1800" dirty="0">
              <a:latin typeface="Cambria"/>
              <a:ea typeface="Cambria"/>
              <a:cs typeface="+mn-lt"/>
            </a:endParaRPr>
          </a:p>
          <a:p>
            <a:pPr marL="0" indent="0">
              <a:buNone/>
            </a:pPr>
            <a:endParaRPr lang="en-US" sz="1600" b="1" dirty="0">
              <a:latin typeface="Georgia Pro"/>
            </a:endParaRPr>
          </a:p>
        </p:txBody>
      </p:sp>
      <p:sp>
        <p:nvSpPr>
          <p:cNvPr id="11" name="Объект 3">
            <a:extLst>
              <a:ext uri="{FF2B5EF4-FFF2-40B4-BE49-F238E27FC236}">
                <a16:creationId xmlns:a16="http://schemas.microsoft.com/office/drawing/2014/main" id="{281C6B79-D64A-F68D-A4A3-5CC3788B817B}"/>
              </a:ext>
            </a:extLst>
          </p:cNvPr>
          <p:cNvSpPr txBox="1">
            <a:spLocks/>
          </p:cNvSpPr>
          <p:nvPr/>
        </p:nvSpPr>
        <p:spPr>
          <a:xfrm>
            <a:off x="7300686" y="677545"/>
            <a:ext cx="5653313" cy="68659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ru-RU" dirty="0">
              <a:latin typeface="Georgia Pro"/>
            </a:endParaRPr>
          </a:p>
          <a:p>
            <a:pPr marL="0" indent="0">
              <a:buFont typeface="Arial" panose="020B0604020202020204" pitchFamily="34" charset="0"/>
              <a:buNone/>
            </a:pPr>
            <a:endParaRPr lang="en-US" sz="1800" b="1" dirty="0">
              <a:latin typeface="Georgia Pro"/>
            </a:endParaRPr>
          </a:p>
          <a:p>
            <a:endParaRPr lang="ru-RU" sz="1600" dirty="0"/>
          </a:p>
        </p:txBody>
      </p:sp>
      <p:graphicFrame>
        <p:nvGraphicFramePr>
          <p:cNvPr id="13" name="Таблица 12">
            <a:extLst>
              <a:ext uri="{FF2B5EF4-FFF2-40B4-BE49-F238E27FC236}">
                <a16:creationId xmlns:a16="http://schemas.microsoft.com/office/drawing/2014/main" id="{AFF04622-2273-54F4-E719-D4E0B7FBB014}"/>
              </a:ext>
            </a:extLst>
          </p:cNvPr>
          <p:cNvGraphicFramePr>
            <a:graphicFrameLocks noGrp="1"/>
          </p:cNvGraphicFramePr>
          <p:nvPr>
            <p:extLst>
              <p:ext uri="{D42A27DB-BD31-4B8C-83A1-F6EECF244321}">
                <p14:modId xmlns:p14="http://schemas.microsoft.com/office/powerpoint/2010/main" val="4049779950"/>
              </p:ext>
            </p:extLst>
          </p:nvPr>
        </p:nvGraphicFramePr>
        <p:xfrm>
          <a:off x="6954837" y="896620"/>
          <a:ext cx="4276725" cy="980440"/>
        </p:xfrm>
        <a:graphic>
          <a:graphicData uri="http://schemas.openxmlformats.org/drawingml/2006/table">
            <a:tbl>
              <a:tblPr bandRow="1">
                <a:tableStyleId>{5C22544A-7EE6-4342-B048-85BDC9FD1C3A}</a:tableStyleId>
              </a:tblPr>
              <a:tblGrid>
                <a:gridCol w="1724025">
                  <a:extLst>
                    <a:ext uri="{9D8B030D-6E8A-4147-A177-3AD203B41FA5}">
                      <a16:colId xmlns:a16="http://schemas.microsoft.com/office/drawing/2014/main" val="1994027346"/>
                    </a:ext>
                  </a:extLst>
                </a:gridCol>
                <a:gridCol w="2552700">
                  <a:extLst>
                    <a:ext uri="{9D8B030D-6E8A-4147-A177-3AD203B41FA5}">
                      <a16:colId xmlns:a16="http://schemas.microsoft.com/office/drawing/2014/main" val="2002393184"/>
                    </a:ext>
                  </a:extLst>
                </a:gridCol>
              </a:tblGrid>
              <a:tr h="180975">
                <a:tc>
                  <a:txBody>
                    <a:bodyPr/>
                    <a:lstStyle/>
                    <a:p>
                      <a:pPr algn="l" rtl="0" fontAlgn="base">
                        <a:lnSpc>
                          <a:spcPts val="1350"/>
                        </a:lnSpc>
                        <a:buNone/>
                      </a:pPr>
                      <a:r>
                        <a:rPr lang="en-US" sz="1200" b="0" i="0">
                          <a:effectLst/>
                          <a:latin typeface="Cambria" panose="02040503050406030204" pitchFamily="18" charset="0"/>
                        </a:rPr>
                        <a:t>1.people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2. </a:t>
                      </a:r>
                      <a:r>
                        <a:rPr lang="en-US" sz="1200" b="0" i="0">
                          <a:effectLst/>
                          <a:latin typeface="Cambria" panose="02040503050406030204" pitchFamily="18" charset="0"/>
                        </a:rPr>
                        <a:t>place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3.</a:t>
                      </a:r>
                      <a:r>
                        <a:rPr lang="en-US" sz="1200" b="0" i="0">
                          <a:effectLst/>
                          <a:latin typeface="Cambria" panose="02040503050406030204" pitchFamily="18" charset="0"/>
                        </a:rPr>
                        <a:t> present continuous action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4.</a:t>
                      </a:r>
                      <a:r>
                        <a:rPr lang="en-US" sz="1200" b="0" i="0">
                          <a:effectLst/>
                          <a:latin typeface="Cambria" panose="02040503050406030204" pitchFamily="18" charset="0"/>
                        </a:rPr>
                        <a:t> appearance  </a:t>
                      </a:r>
                      <a:endParaRPr lang="en-US" b="0" i="0">
                        <a:effectLst/>
                      </a:endParaRPr>
                    </a:p>
                  </a:txBody>
                  <a:tcPr marL="57150" marR="57150">
                    <a:lnL>
                      <a:noFill/>
                    </a:lnL>
                    <a:lnR>
                      <a:noFill/>
                    </a:lnR>
                    <a:lnT>
                      <a:noFill/>
                    </a:lnT>
                    <a:lnB>
                      <a:noFill/>
                    </a:lnB>
                    <a:noFill/>
                  </a:tcPr>
                </a:tc>
                <a:tc>
                  <a:txBody>
                    <a:bodyPr/>
                    <a:lstStyle/>
                    <a:p>
                      <a:pPr algn="l" rtl="0" fontAlgn="base">
                        <a:lnSpc>
                          <a:spcPts val="1350"/>
                        </a:lnSpc>
                        <a:buNone/>
                      </a:pPr>
                      <a:r>
                        <a:rPr lang="en-US" sz="1200" b="0" i="0">
                          <a:solidFill>
                            <a:srgbClr val="000000"/>
                          </a:solidFill>
                          <a:effectLst/>
                          <a:latin typeface="Cambria" panose="02040503050406030204" pitchFamily="18" charset="0"/>
                        </a:rPr>
                        <a:t>5.</a:t>
                      </a:r>
                      <a:r>
                        <a:rPr lang="en-US" sz="1200" b="0" i="0">
                          <a:effectLst/>
                          <a:latin typeface="Cambria" panose="02040503050406030204" pitchFamily="18" charset="0"/>
                        </a:rPr>
                        <a:t> clothes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6.</a:t>
                      </a:r>
                      <a:r>
                        <a:rPr lang="en-US" sz="1200" b="0" i="0">
                          <a:effectLst/>
                          <a:latin typeface="Cambria" panose="02040503050406030204" pitchFamily="18" charset="0"/>
                        </a:rPr>
                        <a:t> feelings, emotions of people/ why do they feel it?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7.</a:t>
                      </a:r>
                      <a:r>
                        <a:rPr lang="en-US" sz="1200" b="0" i="0">
                          <a:effectLst/>
                          <a:latin typeface="Cambria" panose="02040503050406030204" pitchFamily="18" charset="0"/>
                        </a:rPr>
                        <a:t>do you like/ dislike the picture and why  </a:t>
                      </a:r>
                      <a:endParaRPr lang="en-US" b="0" i="0">
                        <a:effectLst/>
                      </a:endParaRPr>
                    </a:p>
                  </a:txBody>
                  <a:tcPr marL="57150" marR="57150">
                    <a:lnL>
                      <a:noFill/>
                    </a:lnL>
                    <a:lnR>
                      <a:noFill/>
                    </a:lnR>
                    <a:lnT>
                      <a:noFill/>
                    </a:lnT>
                    <a:lnB>
                      <a:noFill/>
                    </a:lnB>
                    <a:noFill/>
                  </a:tcPr>
                </a:tc>
                <a:extLst>
                  <a:ext uri="{0D108BD9-81ED-4DB2-BD59-A6C34878D82A}">
                    <a16:rowId xmlns:a16="http://schemas.microsoft.com/office/drawing/2014/main" val="3770050075"/>
                  </a:ext>
                </a:extLst>
              </a:tr>
            </a:tbl>
          </a:graphicData>
        </a:graphic>
      </p:graphicFrame>
      <p:sp>
        <p:nvSpPr>
          <p:cNvPr id="15" name="TextBox 14">
            <a:extLst>
              <a:ext uri="{FF2B5EF4-FFF2-40B4-BE49-F238E27FC236}">
                <a16:creationId xmlns:a16="http://schemas.microsoft.com/office/drawing/2014/main" id="{5651DF19-6B34-0065-D769-E6068B54D965}"/>
              </a:ext>
            </a:extLst>
          </p:cNvPr>
          <p:cNvSpPr txBox="1"/>
          <p:nvPr/>
        </p:nvSpPr>
        <p:spPr>
          <a:xfrm>
            <a:off x="6289040" y="330200"/>
            <a:ext cx="6096000" cy="16671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0" indent="-228600" algn="l" rtl="0">
              <a:lnSpc>
                <a:spcPts val="1350"/>
              </a:lnSpc>
              <a:buFont typeface="Cambria"/>
              <a:buAutoNum type="arabicPeriod" startAt="4"/>
            </a:pPr>
            <a:r>
              <a:rPr lang="en-US" sz="1600" b="1">
                <a:solidFill>
                  <a:srgbClr val="000000"/>
                </a:solidFill>
                <a:latin typeface="Cambria"/>
                <a:ea typeface="Cambria"/>
                <a:cs typeface="Cambria"/>
              </a:rPr>
              <a:t>Choose</a:t>
            </a:r>
            <a:r>
              <a:rPr lang="en-US" sz="1600" b="1" i="0" dirty="0">
                <a:solidFill>
                  <a:srgbClr val="000000"/>
                </a:solidFill>
                <a:latin typeface="Cambria"/>
                <a:ea typeface="Cambria"/>
                <a:cs typeface="Cambria"/>
              </a:rPr>
              <a:t> 1 picture to ask 4 questions about it, and describe the second picture in full using the following plan:</a:t>
            </a:r>
            <a:r>
              <a:rPr sz="1600" b="0" i="0" dirty="0">
                <a:solidFill>
                  <a:srgbClr val="000000"/>
                </a:solidFill>
                <a:latin typeface="Cambria"/>
                <a:ea typeface="Cambria"/>
                <a:cs typeface="Cambria"/>
              </a:rPr>
              <a:t> </a:t>
            </a:r>
            <a:endParaRPr lang="ru-RU" sz="1600" b="0" i="0" dirty="0">
              <a:solidFill>
                <a:srgbClr val="000000"/>
              </a:solidFill>
              <a:latin typeface="Cambria"/>
              <a:ea typeface="Cambria"/>
              <a:cs typeface="Cambria"/>
            </a:endParaRPr>
          </a:p>
          <a:p>
            <a:pPr marL="228600" indent="-228600">
              <a:lnSpc>
                <a:spcPts val="1350"/>
              </a:lnSpc>
              <a:buAutoNum type="arabicPeriod" startAt="4"/>
            </a:pPr>
            <a:endParaRPr sz="1600" b="0" i="0" dirty="0">
              <a:solidFill>
                <a:srgbClr val="000000"/>
              </a:solidFill>
              <a:latin typeface="Cambria"/>
              <a:ea typeface="Cambria"/>
              <a:cs typeface="Cambria"/>
            </a:endParaRPr>
          </a:p>
          <a:p>
            <a:pPr>
              <a:lnSpc>
                <a:spcPts val="1564"/>
              </a:lnSpc>
            </a:pPr>
            <a:endParaRPr sz="1200" b="0" i="0">
              <a:solidFill>
                <a:srgbClr val="000000"/>
              </a:solidFill>
              <a:latin typeface="Cambria"/>
              <a:ea typeface="Cambria"/>
              <a:cs typeface="Segoe UI"/>
            </a:endParaRPr>
          </a:p>
          <a:p>
            <a:pPr algn="l" rtl="0"/>
            <a:endParaRPr lang="ru-RU" b="0" i="0">
              <a:solidFill>
                <a:srgbClr val="000000"/>
              </a:solidFill>
              <a:latin typeface="Cambria"/>
              <a:ea typeface="Cambria"/>
              <a:cs typeface="Segoe UI"/>
            </a:endParaRPr>
          </a:p>
          <a:p>
            <a:endParaRPr lang="ru-RU">
              <a:latin typeface="Segoe UI"/>
              <a:cs typeface="Segoe UI"/>
            </a:endParaRPr>
          </a:p>
          <a:p>
            <a:pPr algn="ctr"/>
            <a:endParaRPr lang="ru-RU">
              <a:latin typeface="Aptos" panose="020B0004020202020204"/>
              <a:cs typeface="Segoe UI"/>
            </a:endParaRPr>
          </a:p>
        </p:txBody>
      </p:sp>
      <p:pic>
        <p:nvPicPr>
          <p:cNvPr id="16" name="Рисунок 15" descr="Изображение пина-истории">
            <a:extLst>
              <a:ext uri="{FF2B5EF4-FFF2-40B4-BE49-F238E27FC236}">
                <a16:creationId xmlns:a16="http://schemas.microsoft.com/office/drawing/2014/main" id="{9B1EB3FA-FDBC-1881-B16F-2C77421D7936}"/>
              </a:ext>
            </a:extLst>
          </p:cNvPr>
          <p:cNvPicPr>
            <a:picLocks noChangeAspect="1"/>
          </p:cNvPicPr>
          <p:nvPr/>
        </p:nvPicPr>
        <p:blipFill>
          <a:blip r:embed="rId3"/>
          <a:stretch>
            <a:fillRect/>
          </a:stretch>
        </p:blipFill>
        <p:spPr>
          <a:xfrm>
            <a:off x="9245600" y="2296450"/>
            <a:ext cx="2682240" cy="3494460"/>
          </a:xfrm>
          <a:prstGeom prst="rect">
            <a:avLst/>
          </a:prstGeom>
        </p:spPr>
      </p:pic>
      <p:pic>
        <p:nvPicPr>
          <p:cNvPr id="17" name="Рисунок 16" descr="Изображение выглядит как человек, обувь, одежда, сумка&#10;&#10;Содержимое, созданное искусственным интеллектом, может быть неверным.">
            <a:extLst>
              <a:ext uri="{FF2B5EF4-FFF2-40B4-BE49-F238E27FC236}">
                <a16:creationId xmlns:a16="http://schemas.microsoft.com/office/drawing/2014/main" id="{F85AE698-4CB1-B6E2-F824-D32709887527}"/>
              </a:ext>
            </a:extLst>
          </p:cNvPr>
          <p:cNvPicPr>
            <a:picLocks noChangeAspect="1"/>
          </p:cNvPicPr>
          <p:nvPr/>
        </p:nvPicPr>
        <p:blipFill>
          <a:blip r:embed="rId4"/>
          <a:stretch>
            <a:fillRect/>
          </a:stretch>
        </p:blipFill>
        <p:spPr>
          <a:xfrm>
            <a:off x="6482080" y="2303780"/>
            <a:ext cx="2611120" cy="3489960"/>
          </a:xfrm>
          <a:prstGeom prst="rect">
            <a:avLst/>
          </a:prstGeom>
        </p:spPr>
      </p:pic>
    </p:spTree>
    <p:extLst>
      <p:ext uri="{BB962C8B-B14F-4D97-AF65-F5344CB8AC3E}">
        <p14:creationId xmlns:p14="http://schemas.microsoft.com/office/powerpoint/2010/main" val="865017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7D547B2C-807D-1AAC-299F-14E88C86D559}"/>
            </a:ext>
          </a:extLst>
        </p:cNvPr>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96AE770F-B4B2-46E6-1C02-3E7764EAAECB}"/>
              </a:ext>
            </a:extLst>
          </p:cNvPr>
          <p:cNvSpPr>
            <a:spLocks noGrp="1"/>
          </p:cNvSpPr>
          <p:nvPr>
            <p:ph sz="half" idx="1"/>
          </p:nvPr>
        </p:nvSpPr>
        <p:spPr>
          <a:xfrm>
            <a:off x="162560" y="-74294"/>
            <a:ext cx="5024119" cy="7018337"/>
          </a:xfrm>
        </p:spPr>
        <p:txBody>
          <a:bodyPr vert="horz" lIns="91440" tIns="45720" rIns="91440" bIns="45720" rtlCol="0" anchor="t">
            <a:noAutofit/>
          </a:bodyPr>
          <a:lstStyle/>
          <a:p>
            <a:endParaRPr lang="ru-RU" sz="1700" dirty="0"/>
          </a:p>
          <a:p>
            <a:pPr marL="0" indent="0">
              <a:buNone/>
            </a:pPr>
            <a:r>
              <a:rPr lang="en-US" sz="1800" b="1" dirty="0">
                <a:latin typeface="Georgia Pro"/>
                <a:ea typeface="+mn-lt"/>
                <a:cs typeface="+mn-lt"/>
              </a:rPr>
              <a:t>5. Write 7 sentences about this statistic and gi</a:t>
            </a:r>
            <a:r>
              <a:rPr lang="en-US" sz="1800" b="1">
                <a:latin typeface="Georgia Pro"/>
                <a:ea typeface="+mn-lt"/>
                <a:cs typeface="+mn-lt"/>
              </a:rPr>
              <a:t>ve your opinion.</a:t>
            </a:r>
          </a:p>
          <a:p>
            <a:pPr marL="0" indent="0">
              <a:buNone/>
            </a:pPr>
            <a:endParaRPr lang="en-US" sz="1800" b="1" dirty="0">
              <a:latin typeface="Georgia Pro"/>
              <a:ea typeface="+mn-lt"/>
              <a:cs typeface="+mn-lt"/>
            </a:endParaRPr>
          </a:p>
        </p:txBody>
      </p:sp>
      <p:sp>
        <p:nvSpPr>
          <p:cNvPr id="4" name="Объект 3">
            <a:extLst>
              <a:ext uri="{FF2B5EF4-FFF2-40B4-BE49-F238E27FC236}">
                <a16:creationId xmlns:a16="http://schemas.microsoft.com/office/drawing/2014/main" id="{91515D5E-C7E7-92DB-BC34-BB1363CD8D3B}"/>
              </a:ext>
            </a:extLst>
          </p:cNvPr>
          <p:cNvSpPr>
            <a:spLocks noGrp="1"/>
          </p:cNvSpPr>
          <p:nvPr>
            <p:ph sz="half" idx="2"/>
          </p:nvPr>
        </p:nvSpPr>
        <p:spPr>
          <a:xfrm>
            <a:off x="6244046" y="-287655"/>
            <a:ext cx="5653313" cy="6865938"/>
          </a:xfrm>
        </p:spPr>
        <p:txBody>
          <a:bodyPr vert="horz" lIns="91440" tIns="45720" rIns="91440" bIns="45720" rtlCol="0" anchor="t">
            <a:noAutofit/>
          </a:bodyPr>
          <a:lstStyle/>
          <a:p>
            <a:endParaRPr lang="ru-RU" dirty="0">
              <a:latin typeface="Georgia Pro"/>
            </a:endParaRPr>
          </a:p>
          <a:p>
            <a:pPr marL="0" indent="0">
              <a:buNone/>
            </a:pPr>
            <a:r>
              <a:rPr lang="en-US" sz="1800" b="1">
                <a:latin typeface="Georgia Pro"/>
                <a:ea typeface="+mn-lt"/>
                <a:cs typeface="+mn-lt"/>
              </a:rPr>
              <a:t>6. Watch the episode and be ready to do this exercise in the next class</a:t>
            </a:r>
            <a:endParaRPr lang="en-US" sz="1800">
              <a:latin typeface="Georgia Pro"/>
              <a:ea typeface="+mn-lt"/>
              <a:cs typeface="+mn-lt"/>
            </a:endParaRPr>
          </a:p>
          <a:p>
            <a:pPr marL="0" indent="0">
              <a:buNone/>
            </a:pPr>
            <a:endParaRPr lang="en-US" sz="1800" b="1" dirty="0">
              <a:latin typeface="Georgia Pro"/>
            </a:endParaRPr>
          </a:p>
          <a:p>
            <a:pPr marL="0" indent="0">
              <a:buNone/>
            </a:pPr>
            <a:endParaRPr lang="en-US" sz="1800" b="1" dirty="0">
              <a:latin typeface="Georgia Pro"/>
            </a:endParaRPr>
          </a:p>
          <a:p>
            <a:pPr marL="0" indent="0">
              <a:buNone/>
            </a:pPr>
            <a:endParaRPr lang="en-US" sz="1800" b="1" dirty="0">
              <a:latin typeface="Georgia Pro"/>
            </a:endParaRPr>
          </a:p>
          <a:p>
            <a:pPr marL="0" indent="0">
              <a:buNone/>
            </a:pPr>
            <a:endParaRPr lang="en-US" sz="1800" b="1" dirty="0">
              <a:latin typeface="Georgia Pro"/>
            </a:endParaRPr>
          </a:p>
          <a:p>
            <a:pPr marL="0" indent="0">
              <a:buNone/>
            </a:pPr>
            <a:endParaRPr lang="en-US" sz="1800" b="1" dirty="0">
              <a:latin typeface="Georgia Pro"/>
            </a:endParaRPr>
          </a:p>
          <a:p>
            <a:pPr marL="0" indent="0">
              <a:buNone/>
            </a:pPr>
            <a:endParaRPr lang="en-US" sz="1800" b="1" dirty="0">
              <a:latin typeface="Georgia Pro"/>
            </a:endParaRPr>
          </a:p>
          <a:p>
            <a:pPr marL="0" indent="0">
              <a:buNone/>
            </a:pPr>
            <a:endParaRPr lang="en-US" sz="1800" b="1" dirty="0">
              <a:latin typeface="Georgia Pro"/>
            </a:endParaRPr>
          </a:p>
          <a:p>
            <a:pPr marL="0" indent="0">
              <a:buNone/>
            </a:pPr>
            <a:endParaRPr lang="en-US" sz="1800" b="1" dirty="0">
              <a:latin typeface="Georgia Pro"/>
            </a:endParaRPr>
          </a:p>
          <a:p>
            <a:pPr marL="0" indent="0">
              <a:buNone/>
            </a:pPr>
            <a:endParaRPr lang="en-US" sz="1800" b="1" dirty="0">
              <a:latin typeface="Georgia Pro"/>
            </a:endParaRPr>
          </a:p>
          <a:p>
            <a:pPr marL="0" indent="0">
              <a:buNone/>
            </a:pPr>
            <a:endParaRPr lang="en-US" sz="1800" b="1" dirty="0">
              <a:latin typeface="Georgia Pro"/>
            </a:endParaRPr>
          </a:p>
          <a:p>
            <a:pPr marL="0" indent="0">
              <a:buNone/>
            </a:pPr>
            <a:endParaRPr lang="en-US" sz="1800" b="1" dirty="0">
              <a:latin typeface="Georgia Pro"/>
            </a:endParaRPr>
          </a:p>
          <a:p>
            <a:pPr marL="0" indent="0">
              <a:buNone/>
            </a:pPr>
            <a:r>
              <a:rPr lang="en-US" sz="1800" b="1" dirty="0">
                <a:latin typeface="Georgia Pro"/>
              </a:rPr>
              <a:t>QR </a:t>
            </a:r>
            <a:r>
              <a:rPr lang="en-US" sz="1800" b="1" dirty="0" err="1">
                <a:latin typeface="Georgia Pro"/>
              </a:rPr>
              <a:t>на</a:t>
            </a:r>
            <a:r>
              <a:rPr lang="en-US" sz="1800" b="1" dirty="0">
                <a:latin typeface="Georgia Pro"/>
              </a:rPr>
              <a:t> </a:t>
            </a:r>
            <a:r>
              <a:rPr lang="en-US" sz="1800" b="1" dirty="0" err="1">
                <a:latin typeface="Georgia Pro"/>
              </a:rPr>
              <a:t>сериал</a:t>
            </a:r>
            <a:r>
              <a:rPr lang="en-US" sz="1800" b="1" dirty="0">
                <a:latin typeface="Georgia Pro"/>
              </a:rPr>
              <a:t>:</a:t>
            </a:r>
          </a:p>
          <a:p>
            <a:endParaRPr lang="ru-RU" sz="1600" dirty="0"/>
          </a:p>
        </p:txBody>
      </p:sp>
      <p:pic>
        <p:nvPicPr>
          <p:cNvPr id="6" name="Рисунок 5" descr="Изображение выглядит как текст, снимок экрана, диаграмма, График&#10;&#10;Содержимое, созданное искусственным интеллектом, может быть неверным.">
            <a:extLst>
              <a:ext uri="{FF2B5EF4-FFF2-40B4-BE49-F238E27FC236}">
                <a16:creationId xmlns:a16="http://schemas.microsoft.com/office/drawing/2014/main" id="{48D2A57D-2231-42E4-4AC8-3977E55F8B77}"/>
              </a:ext>
            </a:extLst>
          </p:cNvPr>
          <p:cNvPicPr>
            <a:picLocks noChangeAspect="1"/>
          </p:cNvPicPr>
          <p:nvPr/>
        </p:nvPicPr>
        <p:blipFill>
          <a:blip r:embed="rId3"/>
          <a:stretch>
            <a:fillRect/>
          </a:stretch>
        </p:blipFill>
        <p:spPr>
          <a:xfrm>
            <a:off x="318238" y="930452"/>
            <a:ext cx="4868944" cy="3636601"/>
          </a:xfrm>
          <a:prstGeom prst="rect">
            <a:avLst/>
          </a:prstGeom>
        </p:spPr>
      </p:pic>
      <p:pic>
        <p:nvPicPr>
          <p:cNvPr id="7" name="Рисунок 6" descr="Изображение выглядит как текст, снимок экрана, Шрифт&#10;&#10;Содержимое, созданное искусственным интеллектом, может быть неверным.">
            <a:extLst>
              <a:ext uri="{FF2B5EF4-FFF2-40B4-BE49-F238E27FC236}">
                <a16:creationId xmlns:a16="http://schemas.microsoft.com/office/drawing/2014/main" id="{D319670A-8AFD-6160-E0BC-C405E3ED39F5}"/>
              </a:ext>
            </a:extLst>
          </p:cNvPr>
          <p:cNvPicPr>
            <a:picLocks noChangeAspect="1"/>
          </p:cNvPicPr>
          <p:nvPr/>
        </p:nvPicPr>
        <p:blipFill>
          <a:blip r:embed="rId4"/>
          <a:stretch>
            <a:fillRect/>
          </a:stretch>
        </p:blipFill>
        <p:spPr>
          <a:xfrm>
            <a:off x="7155180" y="813435"/>
            <a:ext cx="3815080" cy="3869690"/>
          </a:xfrm>
          <a:prstGeom prst="rect">
            <a:avLst/>
          </a:prstGeom>
        </p:spPr>
      </p:pic>
      <p:pic>
        <p:nvPicPr>
          <p:cNvPr id="8" name="Рисунок 7" descr="Изображение выглядит как шаблон, шов&#10;&#10;Содержимое, созданное искусственным интеллектом, может быть неверным.">
            <a:extLst>
              <a:ext uri="{FF2B5EF4-FFF2-40B4-BE49-F238E27FC236}">
                <a16:creationId xmlns:a16="http://schemas.microsoft.com/office/drawing/2014/main" id="{116DE1B1-1031-61D1-3410-51714D43CB7A}"/>
              </a:ext>
            </a:extLst>
          </p:cNvPr>
          <p:cNvPicPr>
            <a:picLocks noChangeAspect="1"/>
          </p:cNvPicPr>
          <p:nvPr/>
        </p:nvPicPr>
        <p:blipFill>
          <a:blip r:embed="rId5"/>
          <a:stretch>
            <a:fillRect/>
          </a:stretch>
        </p:blipFill>
        <p:spPr>
          <a:xfrm>
            <a:off x="8682355" y="4796155"/>
            <a:ext cx="1807210" cy="1878330"/>
          </a:xfrm>
          <a:prstGeom prst="rect">
            <a:avLst/>
          </a:prstGeom>
        </p:spPr>
      </p:pic>
    </p:spTree>
    <p:extLst>
      <p:ext uri="{BB962C8B-B14F-4D97-AF65-F5344CB8AC3E}">
        <p14:creationId xmlns:p14="http://schemas.microsoft.com/office/powerpoint/2010/main" val="172069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543E3EA2-4EFC-689B-A9A8-B4DDE1FE205B}"/>
            </a:ext>
          </a:extLst>
        </p:cNvPr>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99FAA8C0-3CD5-F14C-E341-EA7D249386CD}"/>
              </a:ext>
            </a:extLst>
          </p:cNvPr>
          <p:cNvSpPr>
            <a:spLocks noGrp="1"/>
          </p:cNvSpPr>
          <p:nvPr>
            <p:ph sz="half" idx="1"/>
          </p:nvPr>
        </p:nvSpPr>
        <p:spPr>
          <a:xfrm>
            <a:off x="162560" y="-74294"/>
            <a:ext cx="5024119" cy="7018337"/>
          </a:xfrm>
        </p:spPr>
        <p:txBody>
          <a:bodyPr vert="horz" lIns="91440" tIns="45720" rIns="91440" bIns="45720" rtlCol="0" anchor="t">
            <a:noAutofit/>
          </a:bodyPr>
          <a:lstStyle/>
          <a:p>
            <a:pPr>
              <a:buAutoNum type="arabicPeriod"/>
            </a:pPr>
            <a:endParaRPr lang="ru-RU" sz="1600" dirty="0">
              <a:latin typeface="Georgia Pro"/>
            </a:endParaRPr>
          </a:p>
          <a:p>
            <a:pPr algn="ctr">
              <a:buNone/>
            </a:pPr>
            <a:r>
              <a:rPr lang="en-US" sz="1600" b="1">
                <a:latin typeface="Georgia Pro"/>
                <a:ea typeface="+mn-lt"/>
                <a:cs typeface="+mn-lt"/>
              </a:rPr>
              <a:t>Module 2. Living &amp; spending</a:t>
            </a:r>
            <a:endParaRPr lang="en-US" sz="1600" dirty="0">
              <a:latin typeface="Georgia Pro"/>
              <a:ea typeface="+mn-lt"/>
              <a:cs typeface="+mn-lt"/>
            </a:endParaRPr>
          </a:p>
          <a:p>
            <a:pPr marL="342900" indent="-342900">
              <a:buAutoNum type="arabicPeriod"/>
            </a:pPr>
            <a:r>
              <a:rPr lang="en-US" sz="1600" b="1">
                <a:latin typeface="Georgia Pro"/>
                <a:ea typeface="+mn-lt"/>
                <a:cs typeface="+mn-lt"/>
              </a:rPr>
              <a:t>Write synonym/synonyms for the </a:t>
            </a:r>
            <a:r>
              <a:rPr lang="en-US" sz="1600" b="1" dirty="0">
                <a:latin typeface="Georgia Pro"/>
                <a:ea typeface="+mn-lt"/>
                <a:cs typeface="+mn-lt"/>
              </a:rPr>
              <a:t>highlighted word in the text</a:t>
            </a:r>
            <a:endParaRPr lang="en-US" sz="1600" dirty="0">
              <a:latin typeface="Georgia Pro"/>
              <a:ea typeface="+mn-lt"/>
              <a:cs typeface="+mn-lt"/>
            </a:endParaRPr>
          </a:p>
          <a:p>
            <a:pPr indent="0">
              <a:buNone/>
            </a:pPr>
            <a:r>
              <a:rPr lang="en-US" sz="1600" dirty="0">
                <a:latin typeface="Georgia Pro"/>
                <a:ea typeface="+mn-lt"/>
                <a:cs typeface="+mn-lt"/>
              </a:rPr>
              <a:t>Sweets and chocolates are still the number one best seller, but sales of mobile phone cards are (1) </a:t>
            </a:r>
            <a:r>
              <a:rPr lang="en-US" sz="1600" b="1" dirty="0">
                <a:latin typeface="Georgia Pro"/>
                <a:ea typeface="+mn-lt"/>
                <a:cs typeface="+mn-lt"/>
              </a:rPr>
              <a:t>catching up</a:t>
            </a:r>
            <a:r>
              <a:rPr lang="en-US" sz="1600" dirty="0">
                <a:latin typeface="Georgia Pro"/>
                <a:ea typeface="+mn-lt"/>
                <a:cs typeface="+mn-lt"/>
              </a:rPr>
              <a:t> quickly, and they are expected to overtake sweets and chocolates very soon.</a:t>
            </a:r>
            <a:br>
              <a:rPr lang="en-US" sz="1600" dirty="0">
                <a:latin typeface="Georgia Pro"/>
                <a:ea typeface="+mn-lt"/>
                <a:cs typeface="+mn-lt"/>
              </a:rPr>
            </a:br>
            <a:r>
              <a:rPr lang="en-US" sz="1600" dirty="0">
                <a:latin typeface="Georgia Pro"/>
                <a:ea typeface="+mn-lt"/>
                <a:cs typeface="+mn-lt"/>
              </a:rPr>
              <a:t>Modern technology is (2) </a:t>
            </a:r>
            <a:r>
              <a:rPr lang="en-US" sz="1600" b="1" dirty="0">
                <a:latin typeface="Georgia Pro"/>
                <a:ea typeface="+mn-lt"/>
                <a:cs typeface="+mn-lt"/>
              </a:rPr>
              <a:t>rapidly</a:t>
            </a:r>
            <a:r>
              <a:rPr lang="en-US" sz="1600" dirty="0">
                <a:latin typeface="Georgia Pro"/>
                <a:ea typeface="+mn-lt"/>
                <a:cs typeface="+mn-lt"/>
              </a:rPr>
              <a:t> replacing traditional </a:t>
            </a:r>
            <a:r>
              <a:rPr lang="en-US" sz="1600" dirty="0" err="1">
                <a:latin typeface="Georgia Pro"/>
                <a:ea typeface="+mn-lt"/>
                <a:cs typeface="+mn-lt"/>
              </a:rPr>
              <a:t>favourite</a:t>
            </a:r>
            <a:r>
              <a:rPr lang="en-US" sz="1600" dirty="0">
                <a:latin typeface="Georgia Pro"/>
                <a:ea typeface="+mn-lt"/>
                <a:cs typeface="+mn-lt"/>
              </a:rPr>
              <a:t> pastimes such as board games and reading with video game consoles like PlayStation 2 and Xbox, which cost over £300. </a:t>
            </a:r>
            <a:r>
              <a:rPr lang="ru-RU" sz="1600" dirty="0">
                <a:latin typeface="Georgia Pro"/>
                <a:ea typeface="+mn-lt"/>
                <a:cs typeface="+mn-lt"/>
              </a:rPr>
              <a:t>Quite a lot of teenagers have also joined clubs that involve extreme sports, such as gliding and</a:t>
            </a:r>
            <a:r>
              <a:rPr lang="en-US" sz="1600" dirty="0">
                <a:latin typeface="Georgia Pro"/>
                <a:ea typeface="+mn-lt"/>
                <a:cs typeface="+mn-lt"/>
              </a:rPr>
              <a:t> </a:t>
            </a:r>
            <a:r>
              <a:rPr lang="ru-RU" sz="1600" dirty="0">
                <a:latin typeface="Georgia Pro"/>
                <a:ea typeface="+mn-lt"/>
                <a:cs typeface="+mn-lt"/>
              </a:rPr>
              <a:t>parachuting. This means that parents are (3)</a:t>
            </a:r>
            <a:r>
              <a:rPr lang="ru-RU" sz="1600" b="1" dirty="0">
                <a:latin typeface="Georgia Pro"/>
                <a:ea typeface="+mn-lt"/>
                <a:cs typeface="+mn-lt"/>
              </a:rPr>
              <a:t>digging</a:t>
            </a:r>
            <a:r>
              <a:rPr lang="ru-RU" sz="1600" dirty="0">
                <a:latin typeface="Georgia Pro"/>
                <a:ea typeface="+mn-lt"/>
                <a:cs typeface="+mn-lt"/>
              </a:rPr>
              <a:t> deeper into their pockets than ever before. They are (4)</a:t>
            </a:r>
            <a:r>
              <a:rPr lang="ru-RU" sz="1600" b="1" dirty="0">
                <a:latin typeface="Georgia Pro"/>
                <a:ea typeface="+mn-lt"/>
                <a:cs typeface="+mn-lt"/>
              </a:rPr>
              <a:t>handing out</a:t>
            </a:r>
            <a:r>
              <a:rPr lang="ru-RU" sz="1600" dirty="0">
                <a:latin typeface="Georgia Pro"/>
                <a:ea typeface="+mn-lt"/>
                <a:cs typeface="+mn-lt"/>
              </a:rPr>
              <a:t> a massive €3.3 billion to their teenagers every year, but is this enough? Obviously not, because this is only 60% of what they are spending!</a:t>
            </a:r>
            <a:br>
              <a:rPr lang="ru-RU" sz="1600" dirty="0">
                <a:latin typeface="Georgia Pro"/>
                <a:ea typeface="+mn-lt"/>
                <a:cs typeface="+mn-lt"/>
              </a:rPr>
            </a:br>
            <a:r>
              <a:rPr lang="ru-RU" sz="1600" dirty="0">
                <a:latin typeface="Georgia Pro"/>
                <a:ea typeface="+mn-lt"/>
                <a:cs typeface="+mn-lt"/>
              </a:rPr>
              <a:t>Teenagers are (5)</a:t>
            </a:r>
            <a:r>
              <a:rPr lang="ru-RU" sz="1600" b="1" dirty="0">
                <a:latin typeface="Georgia Pro"/>
                <a:ea typeface="+mn-lt"/>
                <a:cs typeface="+mn-lt"/>
              </a:rPr>
              <a:t>making ends meet</a:t>
            </a:r>
            <a:r>
              <a:rPr lang="ru-RU" sz="1600" dirty="0">
                <a:latin typeface="Georgia Pro"/>
                <a:ea typeface="+mn-lt"/>
                <a:cs typeface="+mn-lt"/>
              </a:rPr>
              <a:t> by doing (6)</a:t>
            </a:r>
            <a:r>
              <a:rPr lang="ru-RU" sz="1600" b="1" dirty="0">
                <a:latin typeface="Georgia Pro"/>
                <a:ea typeface="+mn-lt"/>
                <a:cs typeface="+mn-lt"/>
              </a:rPr>
              <a:t>odd</a:t>
            </a:r>
            <a:r>
              <a:rPr lang="ru-RU" sz="1600" dirty="0">
                <a:latin typeface="Georgia Pro"/>
                <a:ea typeface="+mn-lt"/>
                <a:cs typeface="+mn-lt"/>
              </a:rPr>
              <a:t> jobs, such as helping with the </a:t>
            </a:r>
            <a:r>
              <a:rPr lang="ru-RU" sz="1600" b="1" dirty="0">
                <a:latin typeface="Georgia Pro"/>
                <a:ea typeface="+mn-lt"/>
                <a:cs typeface="+mn-lt"/>
              </a:rPr>
              <a:t>chores</a:t>
            </a:r>
            <a:r>
              <a:rPr lang="ru-RU" sz="1600" dirty="0">
                <a:latin typeface="Georgia Pro"/>
                <a:ea typeface="+mn-lt"/>
                <a:cs typeface="+mn-lt"/>
              </a:rPr>
              <a:t> around the house, delivering newspapers, and working weekends as sales assistants in shops. Although they earn and receive the same amount of money, girls spend more than boys.</a:t>
            </a:r>
            <a:br>
              <a:rPr lang="ru-RU" sz="1600" dirty="0">
                <a:latin typeface="Georgia Pro"/>
                <a:ea typeface="+mn-lt"/>
                <a:cs typeface="+mn-lt"/>
              </a:rPr>
            </a:br>
            <a:endParaRPr lang="ru-RU" sz="1600">
              <a:latin typeface="Georgia Pro"/>
              <a:ea typeface="+mn-lt"/>
              <a:cs typeface="+mn-lt"/>
            </a:endParaRPr>
          </a:p>
          <a:p>
            <a:pPr marL="0" indent="0">
              <a:buNone/>
            </a:pPr>
            <a:endParaRPr lang="en-US" sz="1800" b="1" dirty="0">
              <a:latin typeface="Georgia Pro"/>
            </a:endParaRPr>
          </a:p>
          <a:p>
            <a:pPr marL="0" indent="0">
              <a:buNone/>
            </a:pPr>
            <a:endParaRPr lang="en-US" sz="1800" b="1" dirty="0">
              <a:latin typeface="Georgia Pro"/>
              <a:ea typeface="+mn-lt"/>
              <a:cs typeface="+mn-lt"/>
            </a:endParaRPr>
          </a:p>
        </p:txBody>
      </p:sp>
      <p:sp>
        <p:nvSpPr>
          <p:cNvPr id="4" name="Объект 3">
            <a:extLst>
              <a:ext uri="{FF2B5EF4-FFF2-40B4-BE49-F238E27FC236}">
                <a16:creationId xmlns:a16="http://schemas.microsoft.com/office/drawing/2014/main" id="{8C13639E-BCC1-C462-2C4D-3AA344093034}"/>
              </a:ext>
            </a:extLst>
          </p:cNvPr>
          <p:cNvSpPr>
            <a:spLocks noGrp="1"/>
          </p:cNvSpPr>
          <p:nvPr>
            <p:ph sz="half" idx="2"/>
          </p:nvPr>
        </p:nvSpPr>
        <p:spPr>
          <a:xfrm>
            <a:off x="6536441" y="84485"/>
            <a:ext cx="5653313" cy="6865938"/>
          </a:xfrm>
        </p:spPr>
        <p:txBody>
          <a:bodyPr vert="horz" lIns="91440" tIns="45720" rIns="91440" bIns="45720" rtlCol="0" anchor="t">
            <a:noAutofit/>
          </a:bodyPr>
          <a:lstStyle/>
          <a:p>
            <a:endParaRPr lang="ru-RU" dirty="0">
              <a:latin typeface="Georgia Pro"/>
            </a:endParaRPr>
          </a:p>
          <a:p>
            <a:pPr marL="0" indent="0">
              <a:buNone/>
            </a:pPr>
            <a:endParaRPr lang="en-US" sz="1800" b="1" dirty="0">
              <a:latin typeface="Georgia Pro"/>
            </a:endParaRPr>
          </a:p>
        </p:txBody>
      </p:sp>
      <p:graphicFrame>
        <p:nvGraphicFramePr>
          <p:cNvPr id="10" name="Таблица 9">
            <a:extLst>
              <a:ext uri="{FF2B5EF4-FFF2-40B4-BE49-F238E27FC236}">
                <a16:creationId xmlns:a16="http://schemas.microsoft.com/office/drawing/2014/main" id="{B89478D6-818F-77A3-5BE4-4E665EB9C4D2}"/>
              </a:ext>
            </a:extLst>
          </p:cNvPr>
          <p:cNvGraphicFramePr>
            <a:graphicFrameLocks noGrp="1"/>
          </p:cNvGraphicFramePr>
          <p:nvPr>
            <p:extLst>
              <p:ext uri="{D42A27DB-BD31-4B8C-83A1-F6EECF244321}">
                <p14:modId xmlns:p14="http://schemas.microsoft.com/office/powerpoint/2010/main" val="2001349034"/>
              </p:ext>
            </p:extLst>
          </p:nvPr>
        </p:nvGraphicFramePr>
        <p:xfrm>
          <a:off x="6423837" y="496186"/>
          <a:ext cx="4845044" cy="3469450"/>
        </p:xfrm>
        <a:graphic>
          <a:graphicData uri="http://schemas.openxmlformats.org/drawingml/2006/table">
            <a:tbl>
              <a:tblPr bandRow="1">
                <a:tableStyleId>{5C22544A-7EE6-4342-B048-85BDC9FD1C3A}</a:tableStyleId>
              </a:tblPr>
              <a:tblGrid>
                <a:gridCol w="2362199">
                  <a:extLst>
                    <a:ext uri="{9D8B030D-6E8A-4147-A177-3AD203B41FA5}">
                      <a16:colId xmlns:a16="http://schemas.microsoft.com/office/drawing/2014/main" val="4175620485"/>
                    </a:ext>
                  </a:extLst>
                </a:gridCol>
                <a:gridCol w="2482845">
                  <a:extLst>
                    <a:ext uri="{9D8B030D-6E8A-4147-A177-3AD203B41FA5}">
                      <a16:colId xmlns:a16="http://schemas.microsoft.com/office/drawing/2014/main" val="1867211588"/>
                    </a:ext>
                  </a:extLst>
                </a:gridCol>
              </a:tblGrid>
              <a:tr h="190500">
                <a:tc>
                  <a:txBody>
                    <a:bodyPr/>
                    <a:lstStyle/>
                    <a:p>
                      <a:pPr algn="ctr" rtl="0" fontAlgn="base">
                        <a:lnSpc>
                          <a:spcPts val="1200"/>
                        </a:lnSpc>
                        <a:buNone/>
                      </a:pPr>
                      <a:r>
                        <a:rPr lang="en-US" sz="1000">
                          <a:effectLst/>
                          <a:latin typeface="Aptos"/>
                        </a:rPr>
                        <a:t>Across: </a:t>
                      </a:r>
                      <a:endParaRPr lang="en-US">
                        <a:effectLst/>
                        <a:latin typeface="Aptos"/>
                      </a:endParaRPr>
                    </a:p>
                    <a:p>
                      <a:pPr algn="ctr" rtl="0" fontAlgn="base">
                        <a:lnSpc>
                          <a:spcPts val="1200"/>
                        </a:lnSpc>
                        <a:buNone/>
                      </a:pPr>
                      <a:r>
                        <a:rPr lang="en-US" sz="1000">
                          <a:effectLst/>
                          <a:latin typeface="Aptos"/>
                        </a:rPr>
                        <a:t>5. careful to avoid potential </a:t>
                      </a:r>
                      <a:endParaRPr lang="en-US">
                        <a:effectLst/>
                        <a:latin typeface="Aptos"/>
                      </a:endParaRPr>
                    </a:p>
                    <a:p>
                      <a:pPr algn="ctr" rtl="0" fontAlgn="base">
                        <a:lnSpc>
                          <a:spcPts val="1200"/>
                        </a:lnSpc>
                        <a:buNone/>
                      </a:pPr>
                      <a:r>
                        <a:rPr lang="en-US" sz="1000">
                          <a:effectLst/>
                          <a:latin typeface="Aptos"/>
                        </a:rPr>
                        <a:t>problems or dangers; wary </a:t>
                      </a:r>
                      <a:endParaRPr lang="en-US">
                        <a:effectLst/>
                        <a:latin typeface="Aptos"/>
                      </a:endParaRPr>
                    </a:p>
                    <a:p>
                      <a:pPr algn="ctr" rtl="0" fontAlgn="base">
                        <a:lnSpc>
                          <a:spcPts val="1200"/>
                        </a:lnSpc>
                        <a:buNone/>
                      </a:pPr>
                      <a:r>
                        <a:rPr lang="en-US" sz="1000">
                          <a:effectLst/>
                          <a:latin typeface="Aptos"/>
                        </a:rPr>
                        <a:t>7. nervous or timid in the </a:t>
                      </a:r>
                      <a:endParaRPr lang="en-US">
                        <a:effectLst/>
                        <a:latin typeface="Aptos"/>
                      </a:endParaRPr>
                    </a:p>
                    <a:p>
                      <a:pPr algn="ctr" rtl="0" fontAlgn="base">
                        <a:lnSpc>
                          <a:spcPts val="1200"/>
                        </a:lnSpc>
                        <a:buNone/>
                      </a:pPr>
                      <a:r>
                        <a:rPr lang="en-US" sz="1000">
                          <a:effectLst/>
                          <a:latin typeface="Aptos"/>
                        </a:rPr>
                        <a:t>company of other people </a:t>
                      </a:r>
                      <a:endParaRPr lang="en-US">
                        <a:effectLst/>
                        <a:latin typeface="Aptos"/>
                      </a:endParaRPr>
                    </a:p>
                    <a:p>
                      <a:pPr algn="ctr" rtl="0" fontAlgn="base">
                        <a:lnSpc>
                          <a:spcPts val="1200"/>
                        </a:lnSpc>
                        <a:buNone/>
                      </a:pPr>
                      <a:r>
                        <a:rPr lang="en-US" sz="1000">
                          <a:effectLst/>
                          <a:latin typeface="Aptos"/>
                        </a:rPr>
                        <a:t>9. having or showing a </a:t>
                      </a:r>
                      <a:endParaRPr lang="en-US">
                        <a:effectLst/>
                        <a:latin typeface="Aptos"/>
                      </a:endParaRPr>
                    </a:p>
                    <a:p>
                      <a:pPr algn="ctr" rtl="0" fontAlgn="base">
                        <a:lnSpc>
                          <a:spcPts val="1200"/>
                        </a:lnSpc>
                        <a:buNone/>
                      </a:pPr>
                      <a:r>
                        <a:rPr lang="en-US" sz="1000" dirty="0">
                          <a:effectLst/>
                          <a:latin typeface="Aptos"/>
                        </a:rPr>
                        <a:t>strong desire and </a:t>
                      </a:r>
                      <a:endParaRPr lang="en-US">
                        <a:effectLst/>
                        <a:latin typeface="Aptos"/>
                      </a:endParaRPr>
                    </a:p>
                    <a:p>
                      <a:pPr algn="ctr" rtl="0" fontAlgn="base">
                        <a:lnSpc>
                          <a:spcPts val="1200"/>
                        </a:lnSpc>
                        <a:buNone/>
                      </a:pPr>
                      <a:r>
                        <a:rPr lang="en-US" sz="1000">
                          <a:effectLst/>
                          <a:latin typeface="Aptos"/>
                        </a:rPr>
                        <a:t>determination to succeed </a:t>
                      </a:r>
                      <a:endParaRPr lang="en-US">
                        <a:effectLst/>
                        <a:latin typeface="Aptos"/>
                      </a:endParaRPr>
                    </a:p>
                    <a:p>
                      <a:pPr algn="ctr" rtl="0" fontAlgn="base">
                        <a:lnSpc>
                          <a:spcPts val="1200"/>
                        </a:lnSpc>
                        <a:buNone/>
                      </a:pPr>
                      <a:r>
                        <a:rPr lang="en-US" sz="1000">
                          <a:effectLst/>
                          <a:latin typeface="Aptos"/>
                        </a:rPr>
                        <a:t>11. friendly and socially </a:t>
                      </a:r>
                      <a:endParaRPr lang="en-US">
                        <a:effectLst/>
                        <a:latin typeface="Aptos"/>
                      </a:endParaRPr>
                    </a:p>
                    <a:p>
                      <a:pPr algn="ctr" rtl="0" fontAlgn="base">
                        <a:lnSpc>
                          <a:spcPts val="1200"/>
                        </a:lnSpc>
                        <a:buNone/>
                      </a:pPr>
                      <a:r>
                        <a:rPr lang="en-US" sz="1000">
                          <a:effectLst/>
                          <a:latin typeface="Aptos"/>
                        </a:rPr>
                        <a:t>confident; extroverted </a:t>
                      </a:r>
                      <a:endParaRPr lang="en-US">
                        <a:effectLst/>
                        <a:latin typeface="Aptos"/>
                      </a:endParaRPr>
                    </a:p>
                    <a:p>
                      <a:pPr algn="ctr" rtl="0" fontAlgn="base">
                        <a:lnSpc>
                          <a:spcPts val="1200"/>
                        </a:lnSpc>
                        <a:buNone/>
                      </a:pPr>
                      <a:r>
                        <a:rPr lang="en-US" sz="1000">
                          <a:effectLst/>
                          <a:latin typeface="Aptos"/>
                        </a:rPr>
                        <a:t>12. free from tension and anxiety </a:t>
                      </a:r>
                      <a:endParaRPr lang="en-US">
                        <a:effectLst/>
                        <a:latin typeface="Aptos"/>
                      </a:endParaRPr>
                    </a:p>
                  </a:txBody>
                  <a:tcPr marL="66675" marR="66675">
                    <a:lnL>
                      <a:noFill/>
                    </a:lnL>
                    <a:lnR>
                      <a:noFill/>
                    </a:lnR>
                    <a:lnT>
                      <a:noFill/>
                    </a:lnT>
                    <a:lnB>
                      <a:noFill/>
                    </a:lnB>
                    <a:noFill/>
                  </a:tcPr>
                </a:tc>
                <a:tc>
                  <a:txBody>
                    <a:bodyPr/>
                    <a:lstStyle/>
                    <a:p>
                      <a:pPr algn="ctr" rtl="0" fontAlgn="base">
                        <a:lnSpc>
                          <a:spcPts val="1200"/>
                        </a:lnSpc>
                        <a:buNone/>
                      </a:pPr>
                      <a:r>
                        <a:rPr lang="en-US" sz="1000">
                          <a:effectLst/>
                          <a:latin typeface="Aptos"/>
                        </a:rPr>
                        <a:t>Down:  </a:t>
                      </a:r>
                      <a:endParaRPr lang="en-US">
                        <a:effectLst/>
                        <a:latin typeface="Aptos"/>
                      </a:endParaRPr>
                    </a:p>
                    <a:p>
                      <a:pPr algn="ctr" rtl="0" fontAlgn="base">
                        <a:lnSpc>
                          <a:spcPts val="1200"/>
                        </a:lnSpc>
                        <a:buNone/>
                      </a:pPr>
                      <a:r>
                        <a:rPr lang="en-US" sz="1000">
                          <a:effectLst/>
                          <a:latin typeface="Aptos"/>
                        </a:rPr>
                        <a:t>1.   willing to take risks </a:t>
                      </a:r>
                      <a:endParaRPr lang="en-US">
                        <a:effectLst/>
                        <a:latin typeface="Aptos"/>
                      </a:endParaRPr>
                    </a:p>
                    <a:p>
                      <a:pPr algn="ctr" rtl="0" fontAlgn="base">
                        <a:lnSpc>
                          <a:spcPts val="1200"/>
                        </a:lnSpc>
                        <a:buNone/>
                      </a:pPr>
                      <a:r>
                        <a:rPr lang="en-US" sz="1000">
                          <a:effectLst/>
                          <a:latin typeface="Aptos"/>
                        </a:rPr>
                        <a:t>or to try out new </a:t>
                      </a:r>
                      <a:endParaRPr lang="en-US">
                        <a:effectLst/>
                        <a:latin typeface="Aptos"/>
                      </a:endParaRPr>
                    </a:p>
                    <a:p>
                      <a:pPr algn="ctr" rtl="0" fontAlgn="base">
                        <a:lnSpc>
                          <a:spcPts val="1200"/>
                        </a:lnSpc>
                        <a:buNone/>
                      </a:pPr>
                      <a:r>
                        <a:rPr lang="en-US" sz="1000">
                          <a:effectLst/>
                          <a:latin typeface="Aptos"/>
                        </a:rPr>
                        <a:t>methods, ideas, or </a:t>
                      </a:r>
                      <a:endParaRPr lang="en-US">
                        <a:effectLst/>
                        <a:latin typeface="Aptos"/>
                      </a:endParaRPr>
                    </a:p>
                    <a:p>
                      <a:pPr algn="ctr" rtl="0" fontAlgn="base">
                        <a:lnSpc>
                          <a:spcPts val="1200"/>
                        </a:lnSpc>
                        <a:buNone/>
                      </a:pPr>
                      <a:r>
                        <a:rPr lang="en-US" sz="1000">
                          <a:effectLst/>
                          <a:latin typeface="Aptos"/>
                        </a:rPr>
                        <a:t>experiences </a:t>
                      </a:r>
                      <a:endParaRPr lang="en-US">
                        <a:effectLst/>
                        <a:latin typeface="Aptos"/>
                      </a:endParaRPr>
                    </a:p>
                    <a:p>
                      <a:pPr algn="ctr" rtl="0" fontAlgn="base">
                        <a:lnSpc>
                          <a:spcPts val="1200"/>
                        </a:lnSpc>
                        <a:buNone/>
                      </a:pPr>
                      <a:r>
                        <a:rPr lang="en-US" sz="1000">
                          <a:effectLst/>
                          <a:latin typeface="Aptos"/>
                        </a:rPr>
                        <a:t>2.    ready to face and </a:t>
                      </a:r>
                      <a:endParaRPr lang="en-US">
                        <a:effectLst/>
                        <a:latin typeface="Aptos"/>
                      </a:endParaRPr>
                    </a:p>
                    <a:p>
                      <a:pPr algn="ctr" rtl="0" fontAlgn="base">
                        <a:lnSpc>
                          <a:spcPts val="1200"/>
                        </a:lnSpc>
                        <a:buNone/>
                      </a:pPr>
                      <a:r>
                        <a:rPr lang="en-US" sz="1000">
                          <a:effectLst/>
                          <a:latin typeface="Aptos"/>
                        </a:rPr>
                        <a:t>endure danger or pain; </a:t>
                      </a:r>
                      <a:endParaRPr lang="en-US">
                        <a:effectLst/>
                        <a:latin typeface="Aptos"/>
                      </a:endParaRPr>
                    </a:p>
                    <a:p>
                      <a:pPr algn="ctr" rtl="0" fontAlgn="base">
                        <a:lnSpc>
                          <a:spcPts val="1200"/>
                        </a:lnSpc>
                        <a:buNone/>
                      </a:pPr>
                      <a:r>
                        <a:rPr lang="en-US" sz="1000">
                          <a:effectLst/>
                          <a:latin typeface="Aptos"/>
                        </a:rPr>
                        <a:t>showing courage </a:t>
                      </a:r>
                      <a:endParaRPr lang="en-US">
                        <a:effectLst/>
                        <a:latin typeface="Aptos"/>
                      </a:endParaRPr>
                    </a:p>
                    <a:p>
                      <a:pPr algn="ctr" rtl="0" fontAlgn="base">
                        <a:lnSpc>
                          <a:spcPts val="1200"/>
                        </a:lnSpc>
                        <a:buNone/>
                      </a:pPr>
                      <a:r>
                        <a:rPr lang="en-US" sz="1000">
                          <a:effectLst/>
                          <a:latin typeface="Aptos"/>
                        </a:rPr>
                        <a:t>3.    willing to engage in </a:t>
                      </a:r>
                      <a:endParaRPr lang="en-US">
                        <a:effectLst/>
                        <a:latin typeface="Aptos"/>
                      </a:endParaRPr>
                    </a:p>
                    <a:p>
                      <a:pPr algn="ctr" rtl="0" fontAlgn="base">
                        <a:lnSpc>
                          <a:spcPts val="1200"/>
                        </a:lnSpc>
                        <a:buNone/>
                      </a:pPr>
                      <a:r>
                        <a:rPr lang="en-US" sz="1000">
                          <a:effectLst/>
                          <a:latin typeface="Aptos"/>
                        </a:rPr>
                        <a:t>social activities; friendly </a:t>
                      </a:r>
                      <a:endParaRPr lang="en-US">
                        <a:effectLst/>
                        <a:latin typeface="Aptos"/>
                      </a:endParaRPr>
                    </a:p>
                    <a:p>
                      <a:pPr algn="ctr" rtl="0" fontAlgn="base">
                        <a:lnSpc>
                          <a:spcPts val="1200"/>
                        </a:lnSpc>
                        <a:buNone/>
                      </a:pPr>
                      <a:r>
                        <a:rPr lang="en-US" sz="1000">
                          <a:effectLst/>
                          <a:latin typeface="Aptos"/>
                        </a:rPr>
                        <a:t>4.    having the power to  </a:t>
                      </a:r>
                      <a:endParaRPr lang="en-US">
                        <a:effectLst/>
                        <a:latin typeface="Aptos"/>
                      </a:endParaRPr>
                    </a:p>
                    <a:p>
                      <a:pPr algn="ctr" rtl="0" fontAlgn="base">
                        <a:lnSpc>
                          <a:spcPts val="1200"/>
                        </a:lnSpc>
                        <a:buNone/>
                      </a:pPr>
                      <a:r>
                        <a:rPr lang="en-US" sz="1000">
                          <a:effectLst/>
                          <a:latin typeface="Aptos"/>
                        </a:rPr>
                        <a:t>move heavy weights or perform other physically demanding tasks  </a:t>
                      </a:r>
                      <a:endParaRPr lang="en-US">
                        <a:effectLst/>
                        <a:latin typeface="Aptos"/>
                      </a:endParaRPr>
                    </a:p>
                    <a:p>
                      <a:pPr algn="ctr" rtl="0" fontAlgn="base">
                        <a:lnSpc>
                          <a:spcPts val="1200"/>
                        </a:lnSpc>
                        <a:buNone/>
                      </a:pPr>
                      <a:r>
                        <a:rPr lang="en-US" sz="1000">
                          <a:effectLst/>
                          <a:latin typeface="Aptos"/>
                        </a:rPr>
                        <a:t>6.    in good physical </a:t>
                      </a:r>
                      <a:endParaRPr lang="en-US">
                        <a:effectLst/>
                        <a:latin typeface="Aptos"/>
                      </a:endParaRPr>
                    </a:p>
                    <a:p>
                      <a:pPr algn="ctr" rtl="0" fontAlgn="base">
                        <a:lnSpc>
                          <a:spcPts val="1200"/>
                        </a:lnSpc>
                        <a:buNone/>
                      </a:pPr>
                      <a:r>
                        <a:rPr lang="en-US" sz="1000">
                          <a:effectLst/>
                          <a:latin typeface="Aptos"/>
                        </a:rPr>
                        <a:t>condition; healthy and </a:t>
                      </a:r>
                      <a:endParaRPr lang="en-US">
                        <a:effectLst/>
                        <a:latin typeface="Aptos"/>
                      </a:endParaRPr>
                    </a:p>
                    <a:p>
                      <a:pPr algn="ctr" rtl="0" fontAlgn="base">
                        <a:lnSpc>
                          <a:spcPts val="1200"/>
                        </a:lnSpc>
                        <a:buNone/>
                      </a:pPr>
                      <a:r>
                        <a:rPr lang="en-US" sz="1000">
                          <a:effectLst/>
                          <a:latin typeface="Aptos"/>
                        </a:rPr>
                        <a:t>strong  </a:t>
                      </a:r>
                      <a:endParaRPr lang="en-US">
                        <a:effectLst/>
                        <a:latin typeface="Aptos"/>
                      </a:endParaRPr>
                    </a:p>
                    <a:p>
                      <a:pPr algn="ctr" rtl="0" fontAlgn="base">
                        <a:lnSpc>
                          <a:spcPts val="1200"/>
                        </a:lnSpc>
                        <a:buNone/>
                      </a:pPr>
                      <a:r>
                        <a:rPr lang="en-US" sz="1000">
                          <a:effectLst/>
                          <a:latin typeface="Aptos"/>
                        </a:rPr>
                        <a:t>8. having or showing a </a:t>
                      </a:r>
                      <a:endParaRPr lang="en-US">
                        <a:effectLst/>
                        <a:latin typeface="Aptos"/>
                      </a:endParaRPr>
                    </a:p>
                    <a:p>
                      <a:pPr algn="ctr" rtl="0" fontAlgn="base">
                        <a:lnSpc>
                          <a:spcPts val="1200"/>
                        </a:lnSpc>
                        <a:buNone/>
                      </a:pPr>
                      <a:r>
                        <a:rPr lang="en-US" sz="1000" dirty="0">
                          <a:effectLst/>
                          <a:latin typeface="Aptos"/>
                        </a:rPr>
                        <a:t>strong desire and </a:t>
                      </a:r>
                      <a:endParaRPr lang="en-US">
                        <a:effectLst/>
                        <a:latin typeface="Aptos"/>
                      </a:endParaRPr>
                    </a:p>
                    <a:p>
                      <a:pPr algn="ctr" rtl="0" fontAlgn="base">
                        <a:lnSpc>
                          <a:spcPts val="1200"/>
                        </a:lnSpc>
                        <a:buNone/>
                      </a:pPr>
                      <a:r>
                        <a:rPr lang="en-US" sz="1000">
                          <a:effectLst/>
                          <a:latin typeface="Aptos"/>
                        </a:rPr>
                        <a:t>determination to succeed </a:t>
                      </a:r>
                      <a:endParaRPr lang="en-US">
                        <a:effectLst/>
                        <a:latin typeface="Aptos"/>
                      </a:endParaRPr>
                    </a:p>
                    <a:p>
                      <a:pPr algn="ctr" rtl="0" fontAlgn="base">
                        <a:lnSpc>
                          <a:spcPts val="1200"/>
                        </a:lnSpc>
                        <a:buNone/>
                      </a:pPr>
                      <a:r>
                        <a:rPr lang="en-US" sz="1000">
                          <a:effectLst/>
                          <a:latin typeface="Aptos"/>
                        </a:rPr>
                        <a:t>10. making little or no </a:t>
                      </a:r>
                      <a:endParaRPr lang="en-US">
                        <a:effectLst/>
                        <a:latin typeface="Aptos"/>
                      </a:endParaRPr>
                    </a:p>
                    <a:p>
                      <a:pPr algn="ctr" rtl="0" fontAlgn="base">
                        <a:lnSpc>
                          <a:spcPts val="1200"/>
                        </a:lnSpc>
                        <a:buNone/>
                      </a:pPr>
                      <a:r>
                        <a:rPr lang="en-US" sz="1000">
                          <a:effectLst/>
                          <a:latin typeface="Aptos"/>
                        </a:rPr>
                        <a:t>noise; peaceful, calm </a:t>
                      </a:r>
                      <a:endParaRPr lang="en-US">
                        <a:effectLst/>
                        <a:latin typeface="Aptos"/>
                      </a:endParaRPr>
                    </a:p>
                    <a:p>
                      <a:pPr algn="ctr" rtl="0" fontAlgn="base">
                        <a:lnSpc>
                          <a:spcPts val="1200"/>
                        </a:lnSpc>
                        <a:buNone/>
                      </a:pPr>
                      <a:endParaRPr lang="en-US" dirty="0">
                        <a:effectLst/>
                        <a:latin typeface="Aptos"/>
                      </a:endParaRPr>
                    </a:p>
                  </a:txBody>
                  <a:tcPr marL="66675" marR="66675">
                    <a:lnL>
                      <a:noFill/>
                    </a:lnL>
                    <a:lnR>
                      <a:noFill/>
                    </a:lnR>
                    <a:lnT>
                      <a:noFill/>
                    </a:lnT>
                    <a:lnB>
                      <a:noFill/>
                    </a:lnB>
                    <a:noFill/>
                  </a:tcPr>
                </a:tc>
                <a:extLst>
                  <a:ext uri="{0D108BD9-81ED-4DB2-BD59-A6C34878D82A}">
                    <a16:rowId xmlns:a16="http://schemas.microsoft.com/office/drawing/2014/main" val="1568614007"/>
                  </a:ext>
                </a:extLst>
              </a:tr>
            </a:tbl>
          </a:graphicData>
        </a:graphic>
      </p:graphicFrame>
      <p:sp>
        <p:nvSpPr>
          <p:cNvPr id="11" name="TextBox 10">
            <a:extLst>
              <a:ext uri="{FF2B5EF4-FFF2-40B4-BE49-F238E27FC236}">
                <a16:creationId xmlns:a16="http://schemas.microsoft.com/office/drawing/2014/main" id="{BA2DA355-75B5-0B86-28CA-82277A29015E}"/>
              </a:ext>
            </a:extLst>
          </p:cNvPr>
          <p:cNvSpPr txBox="1"/>
          <p:nvPr/>
        </p:nvSpPr>
        <p:spPr>
          <a:xfrm>
            <a:off x="6317511" y="194930"/>
            <a:ext cx="6096000"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1600" b="1">
                <a:latin typeface="Georgia Pro"/>
              </a:rPr>
              <a:t>2. Do the crossword </a:t>
            </a:r>
            <a:r>
              <a:rPr sz="1600" dirty="0">
                <a:latin typeface="Georgia Pro"/>
                <a:ea typeface="Cambria"/>
                <a:cs typeface="Cambria"/>
              </a:rPr>
              <a:t> </a:t>
            </a:r>
            <a:endParaRPr lang="ru-RU" dirty="0">
              <a:latin typeface="Georgia Pro"/>
            </a:endParaRPr>
          </a:p>
          <a:p>
            <a:pPr algn="ctr"/>
            <a:endParaRPr lang="ru-RU" dirty="0"/>
          </a:p>
        </p:txBody>
      </p:sp>
      <p:pic>
        <p:nvPicPr>
          <p:cNvPr id="12" name="Рисунок 11" descr="Изображение выглядит как диаграмма, снимок экрана&#10;&#10;Содержимое, созданное искусственным интеллектом, может быть неверным.">
            <a:extLst>
              <a:ext uri="{FF2B5EF4-FFF2-40B4-BE49-F238E27FC236}">
                <a16:creationId xmlns:a16="http://schemas.microsoft.com/office/drawing/2014/main" id="{D426B565-2A10-1532-F28A-B4EE8E625F11}"/>
              </a:ext>
            </a:extLst>
          </p:cNvPr>
          <p:cNvPicPr>
            <a:picLocks noChangeAspect="1"/>
          </p:cNvPicPr>
          <p:nvPr/>
        </p:nvPicPr>
        <p:blipFill>
          <a:blip r:embed="rId3"/>
          <a:stretch>
            <a:fillRect/>
          </a:stretch>
        </p:blipFill>
        <p:spPr>
          <a:xfrm>
            <a:off x="6537805" y="2207254"/>
            <a:ext cx="3971925" cy="4649750"/>
          </a:xfrm>
          <a:prstGeom prst="rect">
            <a:avLst/>
          </a:prstGeom>
        </p:spPr>
      </p:pic>
    </p:spTree>
    <p:extLst>
      <p:ext uri="{BB962C8B-B14F-4D97-AF65-F5344CB8AC3E}">
        <p14:creationId xmlns:p14="http://schemas.microsoft.com/office/powerpoint/2010/main" val="1753198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077E0C74-5BBA-DADC-9DBA-F673EEC4E74A}"/>
            </a:ext>
          </a:extLst>
        </p:cNvPr>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72EB551B-A9D4-9B67-0295-AA139B11B792}"/>
              </a:ext>
            </a:extLst>
          </p:cNvPr>
          <p:cNvSpPr>
            <a:spLocks noGrp="1"/>
          </p:cNvSpPr>
          <p:nvPr>
            <p:ph sz="half" idx="1"/>
          </p:nvPr>
        </p:nvSpPr>
        <p:spPr>
          <a:xfrm>
            <a:off x="162560" y="-74294"/>
            <a:ext cx="5024119" cy="7018337"/>
          </a:xfrm>
        </p:spPr>
        <p:txBody>
          <a:bodyPr vert="horz" lIns="91440" tIns="45720" rIns="91440" bIns="45720" rtlCol="0" anchor="t">
            <a:noAutofit/>
          </a:bodyPr>
          <a:lstStyle/>
          <a:p>
            <a:endParaRPr lang="ru-RU" sz="1700" dirty="0">
              <a:latin typeface="Georgia Pro"/>
            </a:endParaRPr>
          </a:p>
          <a:p>
            <a:pPr marL="0" indent="0">
              <a:buNone/>
            </a:pPr>
            <a:r>
              <a:rPr lang="en-US" sz="1800" b="1">
                <a:latin typeface="Georgia Pro"/>
                <a:ea typeface="+mn-lt"/>
                <a:cs typeface="+mn-lt"/>
              </a:rPr>
              <a:t>3. Fill in the gaps:</a:t>
            </a:r>
            <a:endParaRPr lang="en-US" sz="1800">
              <a:latin typeface="Georgia Pro"/>
              <a:ea typeface="+mn-lt"/>
              <a:cs typeface="+mn-lt"/>
            </a:endParaRPr>
          </a:p>
          <a:p>
            <a:pPr indent="0">
              <a:buNone/>
            </a:pPr>
            <a:r>
              <a:rPr lang="en-US" sz="1800">
                <a:latin typeface="Georgia Pro"/>
                <a:ea typeface="+mn-lt"/>
                <a:cs typeface="+mn-lt"/>
              </a:rPr>
              <a:t>The Spending Dilemma</a:t>
            </a:r>
          </a:p>
          <a:p>
            <a:pPr>
              <a:buNone/>
            </a:pPr>
            <a:r>
              <a:rPr lang="en-US" sz="1800">
                <a:latin typeface="Georgia Pro"/>
                <a:ea typeface="+mn-lt"/>
                <a:cs typeface="+mn-lt"/>
              </a:rPr>
              <a:t>Ever since she (1) (start) her part-time job last month, Chloe(2) (save) diligently. She (3) (plan) to buy a new, high-tech camera, which she (4) (want) for ages to improve her photography skills. Today, she finally (5) (receive) her latest paycheck, and she (6) (have) enough money for it.</a:t>
            </a:r>
          </a:p>
          <a:p>
            <a:pPr>
              <a:buNone/>
            </a:pPr>
            <a:r>
              <a:rPr lang="en-US" sz="1800" dirty="0">
                <a:latin typeface="Georgia Pro"/>
                <a:ea typeface="+mn-lt"/>
                <a:cs typeface="+mn-lt"/>
              </a:rPr>
              <a:t>However, as she (7) (walk) home, she (8) (see) a flyer for a local animal shelter. It stated that they (9) (struggle) to pay for emergency medical treatments for new rescues. Chloe (10) (think) about her own cat, Luna, whom she (11) (rescue) from a similar shelter two years ago.</a:t>
            </a:r>
          </a:p>
          <a:p>
            <a:pPr>
              <a:buNone/>
            </a:pPr>
            <a:r>
              <a:rPr lang="en-US" sz="1800" dirty="0">
                <a:latin typeface="Georgia Pro"/>
                <a:ea typeface="+mn-lt"/>
                <a:cs typeface="+mn-lt"/>
              </a:rPr>
              <a:t>She (12) (know) that the camera (13) (be) an exciting purchase, but the animals (14) (need) help right now. She (15) (make) her final decision later this evening after carefully considering both options. It wasn't just about spending money; it was about making a choice that felt right.</a:t>
            </a:r>
          </a:p>
          <a:p>
            <a:pPr marL="0" indent="0">
              <a:buNone/>
            </a:pPr>
            <a:endParaRPr lang="en-US" sz="1800" b="1" dirty="0">
              <a:latin typeface="Georgia Pro"/>
              <a:ea typeface="+mn-lt"/>
              <a:cs typeface="+mn-lt"/>
            </a:endParaRPr>
          </a:p>
          <a:p>
            <a:pPr marL="0" indent="0">
              <a:buNone/>
            </a:pPr>
            <a:endParaRPr lang="en-US" sz="1800" b="1" dirty="0">
              <a:latin typeface="Georgia Pro"/>
              <a:ea typeface="+mn-lt"/>
              <a:cs typeface="+mn-lt"/>
            </a:endParaRPr>
          </a:p>
        </p:txBody>
      </p:sp>
      <p:sp>
        <p:nvSpPr>
          <p:cNvPr id="4" name="Объект 3">
            <a:extLst>
              <a:ext uri="{FF2B5EF4-FFF2-40B4-BE49-F238E27FC236}">
                <a16:creationId xmlns:a16="http://schemas.microsoft.com/office/drawing/2014/main" id="{BA2415C7-9F83-AF8A-37CD-4C03A3FCCB52}"/>
              </a:ext>
            </a:extLst>
          </p:cNvPr>
          <p:cNvSpPr>
            <a:spLocks noGrp="1"/>
          </p:cNvSpPr>
          <p:nvPr>
            <p:ph sz="half" idx="2"/>
          </p:nvPr>
        </p:nvSpPr>
        <p:spPr>
          <a:xfrm>
            <a:off x="6335486" y="-277495"/>
            <a:ext cx="5653313" cy="6865938"/>
          </a:xfrm>
        </p:spPr>
        <p:txBody>
          <a:bodyPr vert="horz" lIns="91440" tIns="45720" rIns="91440" bIns="45720" rtlCol="0" anchor="t">
            <a:noAutofit/>
          </a:bodyPr>
          <a:lstStyle/>
          <a:p>
            <a:pPr marL="0" indent="0">
              <a:buNone/>
            </a:pPr>
            <a:endParaRPr lang="ru-RU" dirty="0">
              <a:latin typeface="Georgia Pro"/>
            </a:endParaRPr>
          </a:p>
          <a:p>
            <a:pPr marL="0" indent="0">
              <a:buNone/>
            </a:pPr>
            <a:endParaRPr lang="en-US" sz="1800" b="1" dirty="0">
              <a:latin typeface="Georgia Pro"/>
            </a:endParaRPr>
          </a:p>
          <a:p>
            <a:endParaRPr lang="ru-RU" sz="1600" dirty="0"/>
          </a:p>
        </p:txBody>
      </p:sp>
      <p:graphicFrame>
        <p:nvGraphicFramePr>
          <p:cNvPr id="5" name="Таблица 4">
            <a:extLst>
              <a:ext uri="{FF2B5EF4-FFF2-40B4-BE49-F238E27FC236}">
                <a16:creationId xmlns:a16="http://schemas.microsoft.com/office/drawing/2014/main" id="{4810FE5D-1185-C52C-D4A0-CB1D6D36845E}"/>
              </a:ext>
            </a:extLst>
          </p:cNvPr>
          <p:cNvGraphicFramePr>
            <a:graphicFrameLocks noGrp="1"/>
          </p:cNvGraphicFramePr>
          <p:nvPr>
            <p:extLst>
              <p:ext uri="{D42A27DB-BD31-4B8C-83A1-F6EECF244321}">
                <p14:modId xmlns:p14="http://schemas.microsoft.com/office/powerpoint/2010/main" val="2275125391"/>
              </p:ext>
            </p:extLst>
          </p:nvPr>
        </p:nvGraphicFramePr>
        <p:xfrm>
          <a:off x="7117397" y="1079500"/>
          <a:ext cx="4276725" cy="980440"/>
        </p:xfrm>
        <a:graphic>
          <a:graphicData uri="http://schemas.openxmlformats.org/drawingml/2006/table">
            <a:tbl>
              <a:tblPr bandRow="1">
                <a:tableStyleId>{5C22544A-7EE6-4342-B048-85BDC9FD1C3A}</a:tableStyleId>
              </a:tblPr>
              <a:tblGrid>
                <a:gridCol w="1724025">
                  <a:extLst>
                    <a:ext uri="{9D8B030D-6E8A-4147-A177-3AD203B41FA5}">
                      <a16:colId xmlns:a16="http://schemas.microsoft.com/office/drawing/2014/main" val="1994027346"/>
                    </a:ext>
                  </a:extLst>
                </a:gridCol>
                <a:gridCol w="2552700">
                  <a:extLst>
                    <a:ext uri="{9D8B030D-6E8A-4147-A177-3AD203B41FA5}">
                      <a16:colId xmlns:a16="http://schemas.microsoft.com/office/drawing/2014/main" val="2002393184"/>
                    </a:ext>
                  </a:extLst>
                </a:gridCol>
              </a:tblGrid>
              <a:tr h="180975">
                <a:tc>
                  <a:txBody>
                    <a:bodyPr/>
                    <a:lstStyle/>
                    <a:p>
                      <a:pPr algn="l" rtl="0" fontAlgn="base">
                        <a:lnSpc>
                          <a:spcPts val="1350"/>
                        </a:lnSpc>
                        <a:buNone/>
                      </a:pPr>
                      <a:r>
                        <a:rPr lang="en-US" sz="1200" b="0" i="0">
                          <a:effectLst/>
                          <a:latin typeface="Cambria" panose="02040503050406030204" pitchFamily="18" charset="0"/>
                        </a:rPr>
                        <a:t>1.people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2. </a:t>
                      </a:r>
                      <a:r>
                        <a:rPr lang="en-US" sz="1200" b="0" i="0">
                          <a:effectLst/>
                          <a:latin typeface="Cambria" panose="02040503050406030204" pitchFamily="18" charset="0"/>
                        </a:rPr>
                        <a:t>place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3.</a:t>
                      </a:r>
                      <a:r>
                        <a:rPr lang="en-US" sz="1200" b="0" i="0">
                          <a:effectLst/>
                          <a:latin typeface="Cambria" panose="02040503050406030204" pitchFamily="18" charset="0"/>
                        </a:rPr>
                        <a:t> present continuous action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4.</a:t>
                      </a:r>
                      <a:r>
                        <a:rPr lang="en-US" sz="1200" b="0" i="0">
                          <a:effectLst/>
                          <a:latin typeface="Cambria" panose="02040503050406030204" pitchFamily="18" charset="0"/>
                        </a:rPr>
                        <a:t> appearance  </a:t>
                      </a:r>
                      <a:endParaRPr lang="en-US" b="0" i="0">
                        <a:effectLst/>
                      </a:endParaRPr>
                    </a:p>
                  </a:txBody>
                  <a:tcPr marL="57150" marR="57150">
                    <a:lnL>
                      <a:noFill/>
                    </a:lnL>
                    <a:lnR>
                      <a:noFill/>
                    </a:lnR>
                    <a:lnT>
                      <a:noFill/>
                    </a:lnT>
                    <a:lnB>
                      <a:noFill/>
                    </a:lnB>
                    <a:noFill/>
                  </a:tcPr>
                </a:tc>
                <a:tc>
                  <a:txBody>
                    <a:bodyPr/>
                    <a:lstStyle/>
                    <a:p>
                      <a:pPr algn="l" rtl="0" fontAlgn="base">
                        <a:lnSpc>
                          <a:spcPts val="1350"/>
                        </a:lnSpc>
                        <a:buNone/>
                      </a:pPr>
                      <a:r>
                        <a:rPr lang="en-US" sz="1200" b="0" i="0">
                          <a:solidFill>
                            <a:srgbClr val="000000"/>
                          </a:solidFill>
                          <a:effectLst/>
                          <a:latin typeface="Cambria" panose="02040503050406030204" pitchFamily="18" charset="0"/>
                        </a:rPr>
                        <a:t>5.</a:t>
                      </a:r>
                      <a:r>
                        <a:rPr lang="en-US" sz="1200" b="0" i="0">
                          <a:effectLst/>
                          <a:latin typeface="Cambria" panose="02040503050406030204" pitchFamily="18" charset="0"/>
                        </a:rPr>
                        <a:t> clothes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6.</a:t>
                      </a:r>
                      <a:r>
                        <a:rPr lang="en-US" sz="1200" b="0" i="0">
                          <a:effectLst/>
                          <a:latin typeface="Cambria" panose="02040503050406030204" pitchFamily="18" charset="0"/>
                        </a:rPr>
                        <a:t> feelings, emotions of people/ why do they feel it?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7.</a:t>
                      </a:r>
                      <a:r>
                        <a:rPr lang="en-US" sz="1200" b="0" i="0">
                          <a:effectLst/>
                          <a:latin typeface="Cambria" panose="02040503050406030204" pitchFamily="18" charset="0"/>
                        </a:rPr>
                        <a:t>do you like/ dislike the picture and why  </a:t>
                      </a:r>
                      <a:endParaRPr lang="en-US" b="0" i="0">
                        <a:effectLst/>
                      </a:endParaRPr>
                    </a:p>
                  </a:txBody>
                  <a:tcPr marL="57150" marR="57150">
                    <a:lnL>
                      <a:noFill/>
                    </a:lnL>
                    <a:lnR>
                      <a:noFill/>
                    </a:lnR>
                    <a:lnT>
                      <a:noFill/>
                    </a:lnT>
                    <a:lnB>
                      <a:noFill/>
                    </a:lnB>
                    <a:noFill/>
                  </a:tcPr>
                </a:tc>
                <a:extLst>
                  <a:ext uri="{0D108BD9-81ED-4DB2-BD59-A6C34878D82A}">
                    <a16:rowId xmlns:a16="http://schemas.microsoft.com/office/drawing/2014/main" val="3770050075"/>
                  </a:ext>
                </a:extLst>
              </a:tr>
            </a:tbl>
          </a:graphicData>
        </a:graphic>
      </p:graphicFrame>
      <p:pic>
        <p:nvPicPr>
          <p:cNvPr id="9" name="Рисунок 8" descr="Изображение выглядит как спорт, спортивная игра, небо, человек&#10;&#10;Содержимое, созданное искусственным интеллектом, может быть неверным.">
            <a:extLst>
              <a:ext uri="{FF2B5EF4-FFF2-40B4-BE49-F238E27FC236}">
                <a16:creationId xmlns:a16="http://schemas.microsoft.com/office/drawing/2014/main" id="{D6C6DB7E-FA3B-39D3-A508-39A4A4AEBB3A}"/>
              </a:ext>
            </a:extLst>
          </p:cNvPr>
          <p:cNvPicPr>
            <a:picLocks noChangeAspect="1"/>
          </p:cNvPicPr>
          <p:nvPr/>
        </p:nvPicPr>
        <p:blipFill>
          <a:blip r:embed="rId3"/>
          <a:stretch>
            <a:fillRect/>
          </a:stretch>
        </p:blipFill>
        <p:spPr>
          <a:xfrm>
            <a:off x="6604635" y="2469515"/>
            <a:ext cx="2559050" cy="3684270"/>
          </a:xfrm>
          <a:prstGeom prst="rect">
            <a:avLst/>
          </a:prstGeom>
        </p:spPr>
      </p:pic>
      <p:pic>
        <p:nvPicPr>
          <p:cNvPr id="10" name="Рисунок 9" descr="Изображение выглядит как человек, в помещении, стена, женщина&#10;&#10;Содержимое, созданное искусственным интеллектом, может быть неверным.">
            <a:extLst>
              <a:ext uri="{FF2B5EF4-FFF2-40B4-BE49-F238E27FC236}">
                <a16:creationId xmlns:a16="http://schemas.microsoft.com/office/drawing/2014/main" id="{CC06981A-012E-53DE-244F-C8E0AB7954A9}"/>
              </a:ext>
            </a:extLst>
          </p:cNvPr>
          <p:cNvPicPr>
            <a:picLocks noChangeAspect="1"/>
          </p:cNvPicPr>
          <p:nvPr/>
        </p:nvPicPr>
        <p:blipFill>
          <a:blip r:embed="rId4"/>
          <a:stretch>
            <a:fillRect/>
          </a:stretch>
        </p:blipFill>
        <p:spPr>
          <a:xfrm>
            <a:off x="9297670" y="2470150"/>
            <a:ext cx="2636520" cy="3684270"/>
          </a:xfrm>
          <a:prstGeom prst="rect">
            <a:avLst/>
          </a:prstGeom>
        </p:spPr>
      </p:pic>
      <p:sp>
        <p:nvSpPr>
          <p:cNvPr id="11" name="TextBox 10">
            <a:extLst>
              <a:ext uri="{FF2B5EF4-FFF2-40B4-BE49-F238E27FC236}">
                <a16:creationId xmlns:a16="http://schemas.microsoft.com/office/drawing/2014/main" id="{38F52ACA-C806-8D14-5802-6248B678847E}"/>
              </a:ext>
            </a:extLst>
          </p:cNvPr>
          <p:cNvSpPr txBox="1"/>
          <p:nvPr/>
        </p:nvSpPr>
        <p:spPr>
          <a:xfrm>
            <a:off x="6207760" y="350520"/>
            <a:ext cx="6096000" cy="1667123"/>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0" indent="-228600" algn="l" rtl="0">
              <a:lnSpc>
                <a:spcPts val="1350"/>
              </a:lnSpc>
              <a:buFont typeface="Cambria"/>
              <a:buAutoNum type="arabicPeriod" startAt="4"/>
            </a:pPr>
            <a:r>
              <a:rPr lang="en-US" sz="1600" b="1">
                <a:solidFill>
                  <a:srgbClr val="000000"/>
                </a:solidFill>
                <a:latin typeface="Cambria"/>
                <a:ea typeface="Cambria"/>
                <a:cs typeface="Cambria"/>
              </a:rPr>
              <a:t>Choose</a:t>
            </a:r>
            <a:r>
              <a:rPr lang="en-US" sz="1600" b="1" i="0" dirty="0">
                <a:solidFill>
                  <a:srgbClr val="000000"/>
                </a:solidFill>
                <a:latin typeface="Cambria"/>
                <a:ea typeface="Cambria"/>
                <a:cs typeface="Cambria"/>
              </a:rPr>
              <a:t> 1 picture to ask 4 questions about it, and describe the second picture in full using the following plan:</a:t>
            </a:r>
            <a:r>
              <a:rPr sz="1600" b="0" i="0" dirty="0">
                <a:solidFill>
                  <a:srgbClr val="000000"/>
                </a:solidFill>
                <a:latin typeface="Cambria"/>
                <a:ea typeface="Cambria"/>
                <a:cs typeface="Cambria"/>
              </a:rPr>
              <a:t> </a:t>
            </a:r>
            <a:endParaRPr lang="ru-RU" sz="1600" b="0" i="0" dirty="0">
              <a:solidFill>
                <a:srgbClr val="000000"/>
              </a:solidFill>
              <a:latin typeface="Cambria"/>
              <a:ea typeface="Cambria"/>
              <a:cs typeface="Cambria"/>
            </a:endParaRPr>
          </a:p>
          <a:p>
            <a:pPr marL="228600" indent="-228600">
              <a:lnSpc>
                <a:spcPts val="1350"/>
              </a:lnSpc>
              <a:buAutoNum type="arabicPeriod" startAt="4"/>
            </a:pPr>
            <a:endParaRPr sz="1600" b="0" i="0" dirty="0">
              <a:solidFill>
                <a:srgbClr val="000000"/>
              </a:solidFill>
              <a:latin typeface="Cambria"/>
              <a:ea typeface="Cambria"/>
              <a:cs typeface="Cambria"/>
            </a:endParaRPr>
          </a:p>
          <a:p>
            <a:pPr>
              <a:lnSpc>
                <a:spcPts val="1564"/>
              </a:lnSpc>
            </a:pPr>
            <a:endParaRPr sz="1200" b="0" i="0">
              <a:solidFill>
                <a:srgbClr val="000000"/>
              </a:solidFill>
              <a:latin typeface="Cambria"/>
              <a:ea typeface="Cambria"/>
              <a:cs typeface="Segoe UI"/>
            </a:endParaRPr>
          </a:p>
          <a:p>
            <a:pPr algn="l" rtl="0"/>
            <a:endParaRPr lang="ru-RU" b="0" i="0">
              <a:solidFill>
                <a:srgbClr val="000000"/>
              </a:solidFill>
              <a:latin typeface="Cambria"/>
              <a:ea typeface="Cambria"/>
              <a:cs typeface="Segoe UI"/>
            </a:endParaRPr>
          </a:p>
          <a:p>
            <a:endParaRPr lang="ru-RU">
              <a:latin typeface="Segoe UI"/>
              <a:cs typeface="Segoe UI"/>
            </a:endParaRPr>
          </a:p>
          <a:p>
            <a:pPr algn="ctr"/>
            <a:endParaRPr lang="ru-RU">
              <a:latin typeface="Aptos" panose="020B0004020202020204"/>
              <a:cs typeface="Segoe UI"/>
            </a:endParaRPr>
          </a:p>
        </p:txBody>
      </p:sp>
    </p:spTree>
    <p:extLst>
      <p:ext uri="{BB962C8B-B14F-4D97-AF65-F5344CB8AC3E}">
        <p14:creationId xmlns:p14="http://schemas.microsoft.com/office/powerpoint/2010/main" val="3349746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75F47659-0E9B-67AB-8B03-4233CAE87222}"/>
            </a:ext>
          </a:extLst>
        </p:cNvPr>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B5F8A150-2CBD-4CE3-815A-2F7BDAFA891F}"/>
              </a:ext>
            </a:extLst>
          </p:cNvPr>
          <p:cNvSpPr>
            <a:spLocks noGrp="1"/>
          </p:cNvSpPr>
          <p:nvPr>
            <p:ph sz="half" idx="1"/>
          </p:nvPr>
        </p:nvSpPr>
        <p:spPr>
          <a:xfrm>
            <a:off x="162560" y="218101"/>
            <a:ext cx="5024119" cy="6663919"/>
          </a:xfrm>
        </p:spPr>
        <p:txBody>
          <a:bodyPr vert="horz" lIns="91440" tIns="45720" rIns="91440" bIns="45720" rtlCol="0" anchor="t">
            <a:noAutofit/>
          </a:bodyPr>
          <a:lstStyle/>
          <a:p>
            <a:pPr marL="0" indent="0">
              <a:buNone/>
            </a:pPr>
            <a:r>
              <a:rPr lang="ru-RU" sz="1800" dirty="0">
                <a:latin typeface="Georgia Pro"/>
              </a:rPr>
              <a:t>5.</a:t>
            </a:r>
            <a:r>
              <a:rPr lang="en-US" sz="1800" b="1" dirty="0">
                <a:latin typeface="Georgia Pro"/>
                <a:ea typeface="+mn-lt"/>
                <a:cs typeface="+mn-lt"/>
              </a:rPr>
              <a:t>Write 7 sentences about this statistic </a:t>
            </a:r>
            <a:r>
              <a:rPr lang="en-US" sz="1800" b="1">
                <a:latin typeface="Georgia Pro"/>
                <a:ea typeface="+mn-lt"/>
                <a:cs typeface="+mn-lt"/>
              </a:rPr>
              <a:t>and give your opinion.</a:t>
            </a:r>
            <a:endParaRPr lang="ru-RU" sz="1800">
              <a:latin typeface="Georgia Pro"/>
              <a:ea typeface="+mn-lt"/>
              <a:cs typeface="+mn-lt"/>
            </a:endParaRPr>
          </a:p>
          <a:p>
            <a:pPr marL="0" indent="0">
              <a:buNone/>
            </a:pPr>
            <a:endParaRPr lang="ru-RU" sz="1600" dirty="0">
              <a:latin typeface="Georgia Pro"/>
              <a:ea typeface="+mn-lt"/>
              <a:cs typeface="+mn-lt"/>
            </a:endParaRPr>
          </a:p>
          <a:p>
            <a:pPr indent="0">
              <a:buNone/>
            </a:pPr>
            <a:endParaRPr lang="ru-RU" sz="1600" dirty="0">
              <a:latin typeface="Georgia Pro"/>
            </a:endParaRPr>
          </a:p>
          <a:p>
            <a:pPr marL="0" indent="0">
              <a:buNone/>
            </a:pPr>
            <a:endParaRPr lang="en-US" sz="1800" b="1" dirty="0">
              <a:latin typeface="Georgia Pro"/>
              <a:ea typeface="+mn-lt"/>
              <a:cs typeface="+mn-lt"/>
            </a:endParaRPr>
          </a:p>
          <a:p>
            <a:pPr marL="0" indent="0">
              <a:buNone/>
            </a:pPr>
            <a:endParaRPr lang="en-US" sz="1800" b="1" dirty="0">
              <a:latin typeface="Georgia Pro"/>
              <a:ea typeface="+mn-lt"/>
              <a:cs typeface="+mn-lt"/>
            </a:endParaRPr>
          </a:p>
        </p:txBody>
      </p:sp>
      <p:pic>
        <p:nvPicPr>
          <p:cNvPr id="2" name="Рисунок 1" descr="Изображение выглядит как текст, снимок экрана, Шрифт, диаграмма&#10;&#10;Содержимое, созданное искусственным интеллектом, может быть неверным.">
            <a:extLst>
              <a:ext uri="{FF2B5EF4-FFF2-40B4-BE49-F238E27FC236}">
                <a16:creationId xmlns:a16="http://schemas.microsoft.com/office/drawing/2014/main" id="{388A36B8-65C3-06B5-B34D-3148F32FEE42}"/>
              </a:ext>
            </a:extLst>
          </p:cNvPr>
          <p:cNvPicPr>
            <a:picLocks noChangeAspect="1"/>
          </p:cNvPicPr>
          <p:nvPr/>
        </p:nvPicPr>
        <p:blipFill>
          <a:blip r:embed="rId3"/>
          <a:stretch>
            <a:fillRect/>
          </a:stretch>
        </p:blipFill>
        <p:spPr>
          <a:xfrm>
            <a:off x="165912" y="988162"/>
            <a:ext cx="5161663" cy="3286789"/>
          </a:xfrm>
          <a:prstGeom prst="rect">
            <a:avLst/>
          </a:prstGeom>
        </p:spPr>
      </p:pic>
      <p:pic>
        <p:nvPicPr>
          <p:cNvPr id="7" name="Объект 6" descr="Изображение выглядит как шаблон, шов, ткань&#10;&#10;Содержимое, созданное искусственным интеллектом, может быть неверным.">
            <a:extLst>
              <a:ext uri="{FF2B5EF4-FFF2-40B4-BE49-F238E27FC236}">
                <a16:creationId xmlns:a16="http://schemas.microsoft.com/office/drawing/2014/main" id="{65845B74-7DB4-44AA-73E2-05A3EB2B62B0}"/>
              </a:ext>
            </a:extLst>
          </p:cNvPr>
          <p:cNvPicPr>
            <a:picLocks noGrp="1" noChangeAspect="1"/>
          </p:cNvPicPr>
          <p:nvPr>
            <p:ph sz="half" idx="2"/>
          </p:nvPr>
        </p:nvPicPr>
        <p:blipFill>
          <a:blip r:embed="rId4"/>
          <a:stretch>
            <a:fillRect/>
          </a:stretch>
        </p:blipFill>
        <p:spPr>
          <a:xfrm>
            <a:off x="9189085" y="4894104"/>
            <a:ext cx="1718310" cy="1689100"/>
          </a:xfrm>
          <a:prstGeom prst="rect">
            <a:avLst/>
          </a:prstGeom>
        </p:spPr>
      </p:pic>
      <p:pic>
        <p:nvPicPr>
          <p:cNvPr id="8" name="Рисунок 7" descr="Изображение выглядит как текст, снимок экрана, Шрифт&#10;&#10;Содержимое, созданное искусственным интеллектом, может быть неверным.">
            <a:extLst>
              <a:ext uri="{FF2B5EF4-FFF2-40B4-BE49-F238E27FC236}">
                <a16:creationId xmlns:a16="http://schemas.microsoft.com/office/drawing/2014/main" id="{FADB2E66-0A03-F709-BDF4-2E2D73BE6232}"/>
              </a:ext>
            </a:extLst>
          </p:cNvPr>
          <p:cNvPicPr>
            <a:picLocks noChangeAspect="1"/>
          </p:cNvPicPr>
          <p:nvPr/>
        </p:nvPicPr>
        <p:blipFill>
          <a:blip r:embed="rId5"/>
          <a:stretch>
            <a:fillRect/>
          </a:stretch>
        </p:blipFill>
        <p:spPr>
          <a:xfrm>
            <a:off x="7072630" y="712470"/>
            <a:ext cx="3991610" cy="3962400"/>
          </a:xfrm>
          <a:prstGeom prst="rect">
            <a:avLst/>
          </a:prstGeom>
        </p:spPr>
      </p:pic>
      <p:sp>
        <p:nvSpPr>
          <p:cNvPr id="9" name="TextBox 8">
            <a:extLst>
              <a:ext uri="{FF2B5EF4-FFF2-40B4-BE49-F238E27FC236}">
                <a16:creationId xmlns:a16="http://schemas.microsoft.com/office/drawing/2014/main" id="{11E22625-F4D0-5FA4-98CC-F9459E2B1435}"/>
              </a:ext>
            </a:extLst>
          </p:cNvPr>
          <p:cNvSpPr txBox="1"/>
          <p:nvPr/>
        </p:nvSpPr>
        <p:spPr>
          <a:xfrm>
            <a:off x="6315166" y="3629"/>
            <a:ext cx="5740400" cy="63196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ts val="1564"/>
              </a:lnSpc>
            </a:pPr>
            <a:endParaRPr lang="en-US" sz="1400" dirty="0">
              <a:latin typeface="Cambria"/>
              <a:ea typeface="Cambria"/>
              <a:cs typeface="Cambria"/>
            </a:endParaRPr>
          </a:p>
          <a:p>
            <a:pPr rtl="0">
              <a:lnSpc>
                <a:spcPts val="1564"/>
              </a:lnSpc>
            </a:pPr>
            <a:r>
              <a:rPr lang="en-US" b="1">
                <a:latin typeface="Georgia Pro"/>
                <a:ea typeface="Segoe UI"/>
                <a:cs typeface="Segoe UI"/>
              </a:rPr>
              <a:t>6. Watch the episode and be ready to do this exercise in the next class:</a:t>
            </a:r>
            <a:r>
              <a:rPr lang="en-US" b="1" dirty="0">
                <a:latin typeface="Georgia Pro"/>
                <a:ea typeface="Aptos"/>
                <a:cs typeface="Aptos"/>
              </a:rPr>
              <a:t> </a:t>
            </a:r>
          </a:p>
          <a:p>
            <a:pPr>
              <a:lnSpc>
                <a:spcPts val="1564"/>
              </a:lnSpc>
            </a:pPr>
            <a:endParaRPr lang="en-US" b="1" dirty="0">
              <a:latin typeface="Georgia Pro"/>
              <a:ea typeface="Cambria"/>
              <a:cs typeface="Cambria"/>
            </a:endParaRPr>
          </a:p>
          <a:p>
            <a:pPr>
              <a:lnSpc>
                <a:spcPts val="1564"/>
              </a:lnSpc>
            </a:pPr>
            <a:endParaRPr lang="en-US" b="1" dirty="0">
              <a:latin typeface="Georgia Pro"/>
              <a:ea typeface="Cambria"/>
              <a:cs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endParaRPr lang="en-US" b="1" dirty="0">
              <a:latin typeface="Georgia Pro"/>
              <a:ea typeface="Cambria"/>
            </a:endParaRPr>
          </a:p>
          <a:p>
            <a:pPr>
              <a:lnSpc>
                <a:spcPts val="1564"/>
              </a:lnSpc>
            </a:pPr>
            <a:r>
              <a:rPr lang="en-US" b="1" dirty="0">
                <a:latin typeface="Georgia Pro"/>
                <a:ea typeface="Cambria"/>
              </a:rPr>
              <a:t>QR </a:t>
            </a:r>
            <a:r>
              <a:rPr lang="en-US" b="1" dirty="0" err="1">
                <a:latin typeface="Georgia Pro"/>
                <a:ea typeface="Cambria"/>
              </a:rPr>
              <a:t>на</a:t>
            </a:r>
            <a:r>
              <a:rPr lang="en-US" b="1" dirty="0">
                <a:latin typeface="Georgia Pro"/>
                <a:ea typeface="Cambria"/>
              </a:rPr>
              <a:t> </a:t>
            </a:r>
            <a:r>
              <a:rPr lang="en-US" b="1" dirty="0" err="1">
                <a:latin typeface="Georgia Pro"/>
                <a:ea typeface="Cambria"/>
              </a:rPr>
              <a:t>сериал</a:t>
            </a:r>
            <a:r>
              <a:rPr lang="en-US" b="1" dirty="0">
                <a:latin typeface="Georgia Pro"/>
                <a:ea typeface="Cambria"/>
              </a:rPr>
              <a:t>:</a:t>
            </a:r>
          </a:p>
          <a:p>
            <a:pPr>
              <a:lnSpc>
                <a:spcPts val="1564"/>
              </a:lnSpc>
            </a:pPr>
            <a:endParaRPr lang="en-US" sz="1200">
              <a:latin typeface="Cambria"/>
              <a:ea typeface="Cambria"/>
            </a:endParaRPr>
          </a:p>
          <a:p>
            <a:pPr>
              <a:lnSpc>
                <a:spcPts val="1564"/>
              </a:lnSpc>
            </a:pPr>
            <a:endParaRPr lang="en-US" sz="1200">
              <a:latin typeface="Cambria"/>
              <a:ea typeface="Cambria"/>
            </a:endParaRPr>
          </a:p>
          <a:p>
            <a:pPr algn="ctr"/>
            <a:endParaRPr lang="ru-RU">
              <a:latin typeface="Aptos" panose="020B0004020202020204"/>
              <a:ea typeface="Cambria"/>
            </a:endParaRPr>
          </a:p>
        </p:txBody>
      </p:sp>
    </p:spTree>
    <p:extLst>
      <p:ext uri="{BB962C8B-B14F-4D97-AF65-F5344CB8AC3E}">
        <p14:creationId xmlns:p14="http://schemas.microsoft.com/office/powerpoint/2010/main" val="1910946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B26CDE5E-5504-37AF-6E3E-E625D75660D3}"/>
            </a:ext>
          </a:extLst>
        </p:cNvPr>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D22F4431-CB4A-C93B-E60E-AF40753A58FF}"/>
              </a:ext>
            </a:extLst>
          </p:cNvPr>
          <p:cNvGraphicFramePr>
            <a:graphicFrameLocks noGrp="1"/>
          </p:cNvGraphicFramePr>
          <p:nvPr>
            <p:ph sz="half" idx="2"/>
            <p:extLst>
              <p:ext uri="{D42A27DB-BD31-4B8C-83A1-F6EECF244321}">
                <p14:modId xmlns:p14="http://schemas.microsoft.com/office/powerpoint/2010/main" val="2605572163"/>
              </p:ext>
            </p:extLst>
          </p:nvPr>
        </p:nvGraphicFramePr>
        <p:xfrm>
          <a:off x="6487886" y="639082"/>
          <a:ext cx="5181599" cy="2225040"/>
        </p:xfrm>
        <a:graphic>
          <a:graphicData uri="http://schemas.openxmlformats.org/drawingml/2006/table">
            <a:tbl>
              <a:tblPr bandRow="1">
                <a:tableStyleId>{5C22544A-7EE6-4342-B048-85BDC9FD1C3A}</a:tableStyleId>
              </a:tblPr>
              <a:tblGrid>
                <a:gridCol w="2553407">
                  <a:extLst>
                    <a:ext uri="{9D8B030D-6E8A-4147-A177-3AD203B41FA5}">
                      <a16:colId xmlns:a16="http://schemas.microsoft.com/office/drawing/2014/main" val="2356865546"/>
                    </a:ext>
                  </a:extLst>
                </a:gridCol>
                <a:gridCol w="2628192">
                  <a:extLst>
                    <a:ext uri="{9D8B030D-6E8A-4147-A177-3AD203B41FA5}">
                      <a16:colId xmlns:a16="http://schemas.microsoft.com/office/drawing/2014/main" val="4080312867"/>
                    </a:ext>
                  </a:extLst>
                </a:gridCol>
              </a:tblGrid>
              <a:tr h="190500">
                <a:tc>
                  <a:txBody>
                    <a:bodyPr/>
                    <a:lstStyle/>
                    <a:p>
                      <a:pPr rtl="0" fontAlgn="base">
                        <a:lnSpc>
                          <a:spcPts val="1350"/>
                        </a:lnSpc>
                        <a:buNone/>
                      </a:pPr>
                      <a:r>
                        <a:rPr lang="af-ZA" sz="1200" b="1" i="1">
                          <a:effectLst/>
                          <a:latin typeface="Cambria" panose="02040503050406030204" pitchFamily="18" charset="0"/>
                        </a:rPr>
                        <a:t>Vertical</a:t>
                      </a:r>
                      <a:r>
                        <a:rPr lang="af-ZA" sz="1200">
                          <a:effectLst/>
                          <a:latin typeface="Cambria" panose="02040503050406030204" pitchFamily="18" charset="0"/>
                        </a:rPr>
                        <a:t> </a:t>
                      </a:r>
                      <a:endParaRPr lang="af-ZA">
                        <a:effectLst/>
                      </a:endParaRPr>
                    </a:p>
                    <a:p>
                      <a:pPr rtl="0" fontAlgn="base">
                        <a:lnSpc>
                          <a:spcPts val="1350"/>
                        </a:lnSpc>
                        <a:buNone/>
                      </a:pPr>
                      <a:r>
                        <a:rPr lang="af-ZA" sz="1200">
                          <a:effectLst/>
                          <a:latin typeface="Cambria" panose="02040503050406030204" pitchFamily="18" charset="0"/>
                        </a:rPr>
                        <a:t>1. Sunny weather is ________ for Saint Petersburg </a:t>
                      </a:r>
                      <a:endParaRPr lang="af-ZA">
                        <a:effectLst/>
                      </a:endParaRPr>
                    </a:p>
                    <a:p>
                      <a:pPr rtl="0" fontAlgn="base">
                        <a:lnSpc>
                          <a:spcPts val="1350"/>
                        </a:lnSpc>
                        <a:buNone/>
                      </a:pPr>
                      <a:r>
                        <a:rPr lang="af-ZA" sz="1200">
                          <a:effectLst/>
                          <a:latin typeface="Cambria" panose="02040503050406030204" pitchFamily="18" charset="0"/>
                        </a:rPr>
                        <a:t>2. My teacher asked me to _________ in the conference.  </a:t>
                      </a:r>
                      <a:endParaRPr lang="af-ZA">
                        <a:effectLst/>
                      </a:endParaRPr>
                    </a:p>
                    <a:p>
                      <a:pPr rtl="0" fontAlgn="base">
                        <a:lnSpc>
                          <a:spcPts val="1350"/>
                        </a:lnSpc>
                        <a:buNone/>
                      </a:pPr>
                      <a:r>
                        <a:rPr lang="af-ZA" sz="1200">
                          <a:effectLst/>
                          <a:latin typeface="Cambria" panose="02040503050406030204" pitchFamily="18" charset="0"/>
                        </a:rPr>
                        <a:t>4. The light bulb was ______ in 1879. </a:t>
                      </a:r>
                      <a:endParaRPr lang="af-ZA">
                        <a:effectLst/>
                      </a:endParaRPr>
                    </a:p>
                    <a:p>
                      <a:pPr rtl="0" fontAlgn="base">
                        <a:lnSpc>
                          <a:spcPts val="1350"/>
                        </a:lnSpc>
                        <a:buNone/>
                      </a:pPr>
                      <a:r>
                        <a:rPr lang="af-ZA" sz="1200">
                          <a:effectLst/>
                          <a:latin typeface="Cambria" panose="02040503050406030204" pitchFamily="18" charset="0"/>
                        </a:rPr>
                        <a:t>6. Sometimes, when a child behaves badly, parents can be _______ .    </a:t>
                      </a:r>
                      <a:endParaRPr lang="af-ZA">
                        <a:effectLst/>
                      </a:endParaRPr>
                    </a:p>
                    <a:p>
                      <a:pPr rtl="0" fontAlgn="base">
                        <a:lnSpc>
                          <a:spcPts val="1350"/>
                        </a:lnSpc>
                        <a:buNone/>
                      </a:pPr>
                      <a:r>
                        <a:rPr lang="af-ZA" sz="1200">
                          <a:effectLst/>
                          <a:latin typeface="Cambria" panose="02040503050406030204" pitchFamily="18" charset="0"/>
                        </a:rPr>
                        <a:t>7.  At university, you must _______  classes. </a:t>
                      </a:r>
                      <a:endParaRPr lang="af-ZA">
                        <a:effectLst/>
                      </a:endParaRPr>
                    </a:p>
                    <a:p>
                      <a:pPr rtl="0" fontAlgn="base">
                        <a:lnSpc>
                          <a:spcPts val="1350"/>
                        </a:lnSpc>
                        <a:buNone/>
                      </a:pPr>
                      <a:r>
                        <a:rPr lang="af-ZA" sz="1200">
                          <a:effectLst/>
                          <a:latin typeface="Cambria" panose="02040503050406030204" pitchFamily="18" charset="0"/>
                        </a:rPr>
                        <a:t> </a:t>
                      </a:r>
                      <a:endParaRPr lang="af-ZA">
                        <a:effectLst/>
                      </a:endParaRPr>
                    </a:p>
                  </a:txBody>
                  <a:tcPr marL="66675" marR="66675">
                    <a:lnL>
                      <a:noFill/>
                    </a:lnL>
                    <a:lnR>
                      <a:noFill/>
                    </a:lnR>
                    <a:lnT>
                      <a:noFill/>
                    </a:lnT>
                    <a:lnB>
                      <a:noFill/>
                    </a:lnB>
                    <a:noFill/>
                  </a:tcPr>
                </a:tc>
                <a:tc>
                  <a:txBody>
                    <a:bodyPr/>
                    <a:lstStyle/>
                    <a:p>
                      <a:pPr rtl="0" fontAlgn="base">
                        <a:lnSpc>
                          <a:spcPts val="1350"/>
                        </a:lnSpc>
                        <a:buNone/>
                      </a:pPr>
                      <a:r>
                        <a:rPr lang="af-ZA" sz="1200" b="1" i="1">
                          <a:effectLst/>
                          <a:latin typeface="Cambria" panose="02040503050406030204" pitchFamily="18" charset="0"/>
                        </a:rPr>
                        <a:t>Horizontal</a:t>
                      </a:r>
                      <a:r>
                        <a:rPr lang="af-ZA" sz="1200">
                          <a:effectLst/>
                          <a:latin typeface="Cambria" panose="02040503050406030204" pitchFamily="18" charset="0"/>
                        </a:rPr>
                        <a:t> </a:t>
                      </a:r>
                      <a:endParaRPr lang="af-ZA">
                        <a:effectLst/>
                      </a:endParaRPr>
                    </a:p>
                    <a:p>
                      <a:pPr rtl="0" fontAlgn="base">
                        <a:lnSpc>
                          <a:spcPts val="1350"/>
                        </a:lnSpc>
                        <a:buNone/>
                      </a:pPr>
                      <a:r>
                        <a:rPr lang="af-ZA" sz="1200">
                          <a:effectLst/>
                          <a:latin typeface="Cambria" panose="02040503050406030204" pitchFamily="18" charset="0"/>
                        </a:rPr>
                        <a:t>3. You won't do something well if you don't have the ______ .  </a:t>
                      </a:r>
                      <a:endParaRPr lang="af-ZA">
                        <a:effectLst/>
                      </a:endParaRPr>
                    </a:p>
                    <a:p>
                      <a:pPr rtl="0" fontAlgn="base">
                        <a:lnSpc>
                          <a:spcPts val="1350"/>
                        </a:lnSpc>
                        <a:buNone/>
                      </a:pPr>
                      <a:r>
                        <a:rPr lang="af-ZA" sz="1200">
                          <a:effectLst/>
                          <a:latin typeface="Cambria" panose="02040503050406030204" pitchFamily="18" charset="0"/>
                        </a:rPr>
                        <a:t>5. A good gentleman must be ________ . </a:t>
                      </a:r>
                      <a:endParaRPr lang="af-ZA">
                        <a:effectLst/>
                      </a:endParaRPr>
                    </a:p>
                    <a:p>
                      <a:pPr rtl="0" fontAlgn="base">
                        <a:lnSpc>
                          <a:spcPts val="1350"/>
                        </a:lnSpc>
                        <a:buNone/>
                      </a:pPr>
                      <a:r>
                        <a:rPr lang="af-ZA" sz="1200">
                          <a:effectLst/>
                          <a:latin typeface="Cambria" panose="02040503050406030204" pitchFamily="18" charset="0"/>
                        </a:rPr>
                        <a:t>8.  Sometimes I prefer to take a taxi rather than ________ transport  </a:t>
                      </a:r>
                      <a:endParaRPr lang="af-ZA">
                        <a:effectLst/>
                      </a:endParaRPr>
                    </a:p>
                    <a:p>
                      <a:pPr rtl="0" fontAlgn="base">
                        <a:lnSpc>
                          <a:spcPts val="1350"/>
                        </a:lnSpc>
                        <a:buNone/>
                      </a:pPr>
                      <a:r>
                        <a:rPr lang="af-ZA" sz="1200">
                          <a:effectLst/>
                          <a:latin typeface="Cambria" panose="02040503050406030204" pitchFamily="18" charset="0"/>
                        </a:rPr>
                        <a:t>9.  Your ________ in the gym should be intense if you want to have a great body. </a:t>
                      </a:r>
                      <a:endParaRPr lang="af-ZA">
                        <a:effectLst/>
                      </a:endParaRPr>
                    </a:p>
                    <a:p>
                      <a:pPr rtl="0" fontAlgn="base">
                        <a:lnSpc>
                          <a:spcPts val="1350"/>
                        </a:lnSpc>
                        <a:buNone/>
                      </a:pPr>
                      <a:r>
                        <a:rPr lang="af-ZA" sz="1200">
                          <a:effectLst/>
                          <a:latin typeface="Cambria" panose="02040503050406030204" pitchFamily="18" charset="0"/>
                        </a:rPr>
                        <a:t>10.  Parents of schoolchildren voted for the __________ uniform. </a:t>
                      </a:r>
                      <a:endParaRPr lang="af-ZA">
                        <a:effectLst/>
                      </a:endParaRPr>
                    </a:p>
                    <a:p>
                      <a:pPr rtl="0" fontAlgn="base">
                        <a:lnSpc>
                          <a:spcPts val="1350"/>
                        </a:lnSpc>
                        <a:buNone/>
                      </a:pPr>
                      <a:r>
                        <a:rPr lang="af-ZA" sz="1200">
                          <a:effectLst/>
                          <a:latin typeface="Cambria" panose="02040503050406030204" pitchFamily="18" charset="0"/>
                        </a:rPr>
                        <a:t> </a:t>
                      </a:r>
                      <a:endParaRPr lang="af-ZA">
                        <a:effectLst/>
                      </a:endParaRPr>
                    </a:p>
                  </a:txBody>
                  <a:tcPr marL="66675" marR="66675">
                    <a:lnL>
                      <a:noFill/>
                    </a:lnL>
                    <a:lnR>
                      <a:noFill/>
                    </a:lnR>
                    <a:lnT>
                      <a:noFill/>
                    </a:lnT>
                    <a:lnB>
                      <a:noFill/>
                    </a:lnB>
                    <a:noFill/>
                  </a:tcPr>
                </a:tc>
                <a:extLst>
                  <a:ext uri="{0D108BD9-81ED-4DB2-BD59-A6C34878D82A}">
                    <a16:rowId xmlns:a16="http://schemas.microsoft.com/office/drawing/2014/main" val="2383930272"/>
                  </a:ext>
                </a:extLst>
              </a:tr>
            </a:tbl>
          </a:graphicData>
        </a:graphic>
      </p:graphicFrame>
      <p:sp>
        <p:nvSpPr>
          <p:cNvPr id="11" name="TextBox 10">
            <a:extLst>
              <a:ext uri="{FF2B5EF4-FFF2-40B4-BE49-F238E27FC236}">
                <a16:creationId xmlns:a16="http://schemas.microsoft.com/office/drawing/2014/main" id="{DE8D07BE-2AA2-A380-7B07-F28497E668B6}"/>
              </a:ext>
            </a:extLst>
          </p:cNvPr>
          <p:cNvSpPr txBox="1"/>
          <p:nvPr/>
        </p:nvSpPr>
        <p:spPr>
          <a:xfrm>
            <a:off x="213360" y="106680"/>
            <a:ext cx="5627869" cy="72532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lnSpc>
                <a:spcPts val="2606"/>
              </a:lnSpc>
            </a:pPr>
            <a:r>
              <a:rPr lang="en-US" sz="1700" b="1">
                <a:latin typeface="Georgia Pro"/>
                <a:ea typeface="Segoe UI"/>
                <a:cs typeface="Segoe UI"/>
              </a:rPr>
              <a:t>Module 3 . Schooldays and work</a:t>
            </a:r>
            <a:r>
              <a:rPr sz="1700" dirty="0">
                <a:latin typeface="Georgia Pro"/>
                <a:ea typeface="Aptos Display"/>
                <a:cs typeface="Aptos Display"/>
              </a:rPr>
              <a:t> </a:t>
            </a:r>
            <a:endParaRPr lang="ru-RU" sz="1700" dirty="0">
              <a:latin typeface="Georgia Pro"/>
              <a:ea typeface="Aptos Display"/>
              <a:cs typeface="Aptos Display"/>
            </a:endParaRPr>
          </a:p>
          <a:p>
            <a:pPr rtl="0">
              <a:lnSpc>
                <a:spcPts val="1564"/>
              </a:lnSpc>
            </a:pPr>
            <a:r>
              <a:rPr lang="en-US" sz="1700" b="1">
                <a:latin typeface="Georgia Pro"/>
                <a:ea typeface="Segoe UI"/>
                <a:cs typeface="Segoe UI"/>
              </a:rPr>
              <a:t>1. Write Russian equivalents for these words</a:t>
            </a:r>
            <a:r>
              <a:rPr sz="1700" dirty="0">
                <a:latin typeface="Georgia Pro"/>
                <a:ea typeface="Cambria"/>
                <a:cs typeface="Cambria"/>
              </a:rPr>
              <a:t> </a:t>
            </a:r>
          </a:p>
          <a:p>
            <a:pPr>
              <a:lnSpc>
                <a:spcPts val="1564"/>
              </a:lnSpc>
            </a:pPr>
            <a:endParaRPr lang="ru-RU" sz="1700" dirty="0">
              <a:latin typeface="Georgia Pro"/>
              <a:ea typeface="Cambria"/>
              <a:cs typeface="Segoe UI"/>
            </a:endParaRPr>
          </a:p>
          <a:p>
            <a:pPr marL="342900" indent="-342900" rtl="0">
              <a:lnSpc>
                <a:spcPts val="1564"/>
              </a:lnSpc>
              <a:buAutoNum type="arabicPeriod"/>
            </a:pPr>
            <a:r>
              <a:rPr lang="ru-RU" sz="1700">
                <a:latin typeface="Georgia Pro"/>
                <a:ea typeface="Segoe UI"/>
                <a:cs typeface="Segoe UI"/>
              </a:rPr>
              <a:t>Artist-</a:t>
            </a:r>
            <a:r>
              <a:rPr sz="1700" dirty="0">
                <a:latin typeface="Georgia Pro"/>
                <a:ea typeface="Cambria"/>
                <a:cs typeface="Cambria"/>
              </a:rPr>
              <a:t> </a:t>
            </a:r>
          </a:p>
          <a:p>
            <a:pPr marL="342900" indent="-342900">
              <a:lnSpc>
                <a:spcPts val="1564"/>
              </a:lnSpc>
              <a:buAutoNum type="arabicPeriod"/>
            </a:pPr>
            <a:endParaRPr lang="ru-RU" sz="1700" dirty="0">
              <a:latin typeface="Georgia Pro"/>
              <a:ea typeface="Cambria"/>
              <a:cs typeface="Segoe UI"/>
            </a:endParaRPr>
          </a:p>
          <a:p>
            <a:pPr marL="342900" indent="-342900" rtl="0">
              <a:lnSpc>
                <a:spcPts val="1564"/>
              </a:lnSpc>
              <a:buAutoNum type="arabicPeriod"/>
            </a:pPr>
            <a:r>
              <a:rPr lang="ru-RU" sz="1700">
                <a:latin typeface="Georgia Pro"/>
                <a:ea typeface="Segoe UI"/>
                <a:cs typeface="Segoe UI"/>
              </a:rPr>
              <a:t> Author-</a:t>
            </a:r>
            <a:r>
              <a:rPr sz="1700" dirty="0">
                <a:latin typeface="Georgia Pro"/>
                <a:ea typeface="Cambria"/>
                <a:cs typeface="Cambria"/>
              </a:rPr>
              <a:t> </a:t>
            </a:r>
          </a:p>
          <a:p>
            <a:pPr marL="342900" indent="-342900">
              <a:lnSpc>
                <a:spcPts val="1564"/>
              </a:lnSpc>
              <a:buAutoNum type="arabicPeriod"/>
            </a:pPr>
            <a:endParaRPr lang="ru-RU" sz="1700" dirty="0">
              <a:latin typeface="Georgia Pro"/>
              <a:ea typeface="Cambria"/>
              <a:cs typeface="Segoe UI"/>
            </a:endParaRPr>
          </a:p>
          <a:p>
            <a:pPr marL="342900" indent="-342900">
              <a:lnSpc>
                <a:spcPts val="1564"/>
              </a:lnSpc>
              <a:buAutoNum type="arabicPeriod"/>
            </a:pPr>
            <a:r>
              <a:rPr lang="ru-RU" sz="1700">
                <a:latin typeface="Georgia Pro"/>
                <a:ea typeface="Segoe UI"/>
                <a:cs typeface="Segoe UI"/>
              </a:rPr>
              <a:t> Translator-</a:t>
            </a:r>
            <a:r>
              <a:rPr sz="1700" dirty="0">
                <a:latin typeface="Georgia Pro"/>
                <a:ea typeface="Cambria"/>
                <a:cs typeface="Cambria"/>
              </a:rPr>
              <a:t> </a:t>
            </a:r>
            <a:endParaRPr lang="ru-RU" sz="1700">
              <a:latin typeface="Georgia Pro"/>
              <a:ea typeface="Cambria"/>
              <a:cs typeface="Cambria"/>
            </a:endParaRPr>
          </a:p>
          <a:p>
            <a:pPr marL="342900" indent="-342900">
              <a:lnSpc>
                <a:spcPts val="1564"/>
              </a:lnSpc>
              <a:buAutoNum type="arabicPeriod"/>
            </a:pPr>
            <a:endParaRPr sz="1700" dirty="0">
              <a:latin typeface="Georgia Pro"/>
              <a:ea typeface="Cambria"/>
              <a:cs typeface="Cambria"/>
            </a:endParaRPr>
          </a:p>
          <a:p>
            <a:pPr marL="342900" indent="-342900">
              <a:lnSpc>
                <a:spcPts val="1564"/>
              </a:lnSpc>
              <a:buAutoNum type="arabicPeriod"/>
            </a:pPr>
            <a:r>
              <a:rPr lang="ru-RU" sz="1700">
                <a:latin typeface="Georgia Pro"/>
                <a:ea typeface="Segoe UI"/>
                <a:cs typeface="Segoe UI"/>
              </a:rPr>
              <a:t> Plumber- </a:t>
            </a:r>
            <a:endParaRPr lang="ru-RU" sz="1700" dirty="0">
              <a:latin typeface="Georgia Pro"/>
              <a:ea typeface="Cambria"/>
              <a:cs typeface="Segoe UI"/>
            </a:endParaRPr>
          </a:p>
          <a:p>
            <a:pPr marL="342900" indent="-342900">
              <a:lnSpc>
                <a:spcPts val="1564"/>
              </a:lnSpc>
              <a:buAutoNum type="arabicPeriod"/>
            </a:pPr>
            <a:endParaRPr sz="1700" dirty="0"/>
          </a:p>
          <a:p>
            <a:pPr marL="342900" indent="-342900" rtl="0">
              <a:lnSpc>
                <a:spcPts val="1564"/>
              </a:lnSpc>
              <a:buAutoNum type="arabicPeriod"/>
            </a:pPr>
            <a:r>
              <a:rPr lang="ru-RU" sz="1700">
                <a:latin typeface="Georgia Pro"/>
                <a:ea typeface="Segoe UI"/>
                <a:cs typeface="Segoe UI"/>
              </a:rPr>
              <a:t>Gardener- </a:t>
            </a:r>
            <a:r>
              <a:rPr sz="1700" dirty="0">
                <a:latin typeface="Georgia Pro"/>
                <a:ea typeface="Cambria"/>
                <a:cs typeface="Cambria"/>
              </a:rPr>
              <a:t> </a:t>
            </a:r>
          </a:p>
          <a:p>
            <a:pPr marL="342900" indent="-342900">
              <a:lnSpc>
                <a:spcPts val="1564"/>
              </a:lnSpc>
              <a:buAutoNum type="arabicPeriod"/>
            </a:pPr>
            <a:endParaRPr lang="ru-RU" sz="1700" dirty="0">
              <a:latin typeface="Georgia Pro"/>
              <a:ea typeface="Cambria"/>
              <a:cs typeface="Segoe UI"/>
            </a:endParaRPr>
          </a:p>
          <a:p>
            <a:pPr marL="342900" indent="-342900" rtl="0">
              <a:lnSpc>
                <a:spcPts val="1564"/>
              </a:lnSpc>
              <a:buAutoNum type="arabicPeriod"/>
            </a:pPr>
            <a:r>
              <a:rPr lang="ru-RU" sz="1700">
                <a:latin typeface="Georgia Pro"/>
                <a:ea typeface="Segoe UI"/>
                <a:cs typeface="Segoe UI"/>
              </a:rPr>
              <a:t> Carpenter- </a:t>
            </a:r>
            <a:r>
              <a:rPr sz="1700" dirty="0">
                <a:latin typeface="Georgia Pro"/>
                <a:ea typeface="Cambria"/>
                <a:cs typeface="Cambria"/>
              </a:rPr>
              <a:t> </a:t>
            </a:r>
          </a:p>
          <a:p>
            <a:pPr marL="342900" indent="-342900">
              <a:lnSpc>
                <a:spcPts val="1564"/>
              </a:lnSpc>
              <a:buAutoNum type="arabicPeriod"/>
            </a:pPr>
            <a:endParaRPr lang="ru-RU" sz="1700" dirty="0">
              <a:latin typeface="Georgia Pro"/>
              <a:ea typeface="Cambria"/>
              <a:cs typeface="Segoe UI"/>
            </a:endParaRPr>
          </a:p>
          <a:p>
            <a:pPr marL="342900" indent="-342900">
              <a:lnSpc>
                <a:spcPts val="1564"/>
              </a:lnSpc>
              <a:buAutoNum type="arabicPeriod"/>
            </a:pPr>
            <a:r>
              <a:rPr lang="ru-RU" sz="1700">
                <a:latin typeface="Georgia Pro"/>
                <a:ea typeface="Segoe UI"/>
                <a:cs typeface="Segoe UI"/>
              </a:rPr>
              <a:t> Mechanic-</a:t>
            </a:r>
            <a:endParaRPr lang="ru-RU" sz="1700" dirty="0">
              <a:latin typeface="Georgia Pro"/>
              <a:ea typeface="Segoe UI"/>
              <a:cs typeface="Segoe UI"/>
            </a:endParaRPr>
          </a:p>
          <a:p>
            <a:pPr marL="342900" indent="-342900">
              <a:lnSpc>
                <a:spcPts val="1564"/>
              </a:lnSpc>
              <a:buAutoNum type="arabicPeriod"/>
            </a:pPr>
            <a:endParaRPr lang="ru-RU" sz="1700" dirty="0">
              <a:latin typeface="Georgia Pro"/>
              <a:ea typeface="Segoe UI"/>
              <a:cs typeface="Segoe UI"/>
            </a:endParaRPr>
          </a:p>
          <a:p>
            <a:pPr marL="342900" indent="-342900">
              <a:lnSpc>
                <a:spcPts val="1564"/>
              </a:lnSpc>
              <a:buAutoNum type="arabicPeriod"/>
            </a:pPr>
            <a:r>
              <a:rPr lang="ru-RU" sz="1700">
                <a:latin typeface="Georgia Pro"/>
                <a:ea typeface="Segoe UI"/>
                <a:cs typeface="Segoe UI"/>
              </a:rPr>
              <a:t> Fisherman-</a:t>
            </a:r>
            <a:endParaRPr lang="ru-RU" sz="1700">
              <a:latin typeface="Georgia Pro"/>
              <a:ea typeface="Cambria"/>
              <a:cs typeface="Segoe UI"/>
            </a:endParaRPr>
          </a:p>
          <a:p>
            <a:pPr marL="342900" indent="-342900">
              <a:lnSpc>
                <a:spcPts val="1564"/>
              </a:lnSpc>
              <a:buAutoNum type="arabicPeriod"/>
            </a:pPr>
            <a:endParaRPr lang="ru-RU" sz="1700" dirty="0">
              <a:latin typeface="Georgia Pro"/>
              <a:ea typeface="Cambria"/>
              <a:cs typeface="Segoe UI"/>
            </a:endParaRPr>
          </a:p>
          <a:p>
            <a:pPr marL="342900" indent="-342900" rtl="0">
              <a:lnSpc>
                <a:spcPts val="1564"/>
              </a:lnSpc>
              <a:buAutoNum type="arabicPeriod"/>
            </a:pPr>
            <a:r>
              <a:rPr lang="ru-RU" sz="1700">
                <a:latin typeface="Georgia Pro"/>
                <a:ea typeface="Segoe UI"/>
                <a:cs typeface="Segoe UI"/>
              </a:rPr>
              <a:t> Businessman- </a:t>
            </a:r>
            <a:r>
              <a:rPr sz="1700" dirty="0">
                <a:latin typeface="Georgia Pro"/>
                <a:ea typeface="Cambria"/>
                <a:cs typeface="Cambria"/>
              </a:rPr>
              <a:t> </a:t>
            </a:r>
          </a:p>
          <a:p>
            <a:pPr marL="342900" indent="-342900">
              <a:lnSpc>
                <a:spcPts val="1564"/>
              </a:lnSpc>
              <a:buAutoNum type="arabicPeriod"/>
            </a:pPr>
            <a:endParaRPr lang="ru-RU" sz="1700" dirty="0">
              <a:latin typeface="Georgia Pro"/>
              <a:ea typeface="Cambria"/>
              <a:cs typeface="Segoe UI"/>
            </a:endParaRPr>
          </a:p>
          <a:p>
            <a:pPr marL="342900" indent="-342900">
              <a:lnSpc>
                <a:spcPts val="1564"/>
              </a:lnSpc>
              <a:buAutoNum type="arabicPeriod"/>
            </a:pPr>
            <a:r>
              <a:rPr lang="ru-RU" sz="1700">
                <a:latin typeface="Georgia Pro"/>
                <a:ea typeface="Segoe UI"/>
                <a:cs typeface="Segoe UI"/>
              </a:rPr>
              <a:t> Managing director- </a:t>
            </a:r>
            <a:endParaRPr lang="ru-RU" sz="1700" dirty="0">
              <a:latin typeface="Georgia Pro"/>
              <a:ea typeface="Cambria"/>
              <a:cs typeface="Segoe UI"/>
            </a:endParaRPr>
          </a:p>
          <a:p>
            <a:pPr marL="342900" indent="-342900">
              <a:lnSpc>
                <a:spcPts val="1564"/>
              </a:lnSpc>
              <a:buAutoNum type="arabicPeriod"/>
            </a:pPr>
            <a:endParaRPr sz="1700" dirty="0"/>
          </a:p>
          <a:p>
            <a:pPr marL="342900" indent="-342900">
              <a:lnSpc>
                <a:spcPts val="1564"/>
              </a:lnSpc>
              <a:buAutoNum type="arabicPeriod"/>
            </a:pPr>
            <a:r>
              <a:rPr lang="ru-RU" sz="1700">
                <a:latin typeface="Georgia Pro"/>
                <a:ea typeface="Segoe UI"/>
                <a:cs typeface="Segoe UI"/>
              </a:rPr>
              <a:t> Bank clerk- </a:t>
            </a:r>
            <a:r>
              <a:rPr sz="1700" dirty="0">
                <a:latin typeface="Georgia Pro"/>
                <a:ea typeface="Cambria"/>
                <a:cs typeface="Cambria"/>
              </a:rPr>
              <a:t> </a:t>
            </a:r>
            <a:endParaRPr lang="ru-RU" sz="1700">
              <a:latin typeface="Georgia Pro"/>
              <a:ea typeface="Cambria"/>
              <a:cs typeface="Cambria"/>
            </a:endParaRPr>
          </a:p>
          <a:p>
            <a:pPr marL="342900" indent="-342900">
              <a:lnSpc>
                <a:spcPts val="1564"/>
              </a:lnSpc>
              <a:buAutoNum type="arabicPeriod"/>
            </a:pPr>
            <a:endParaRPr sz="1700" dirty="0">
              <a:latin typeface="Georgia Pro"/>
              <a:ea typeface="Cambria"/>
              <a:cs typeface="Cambria"/>
            </a:endParaRPr>
          </a:p>
          <a:p>
            <a:pPr marL="342900" indent="-342900" rtl="0">
              <a:lnSpc>
                <a:spcPts val="1564"/>
              </a:lnSpc>
              <a:buAutoNum type="arabicPeriod"/>
            </a:pPr>
            <a:r>
              <a:rPr lang="ru-RU" sz="1700">
                <a:latin typeface="Georgia Pro"/>
                <a:ea typeface="Segoe UI"/>
                <a:cs typeface="Segoe UI"/>
              </a:rPr>
              <a:t> Secretary-</a:t>
            </a:r>
            <a:r>
              <a:rPr sz="1700" dirty="0">
                <a:latin typeface="Georgia Pro"/>
                <a:ea typeface="Cambria"/>
                <a:cs typeface="Cambria"/>
              </a:rPr>
              <a:t> </a:t>
            </a:r>
          </a:p>
          <a:p>
            <a:pPr marL="342900" indent="-342900">
              <a:lnSpc>
                <a:spcPts val="1564"/>
              </a:lnSpc>
              <a:buAutoNum type="arabicPeriod"/>
            </a:pPr>
            <a:endParaRPr lang="ru-RU" sz="1700" dirty="0">
              <a:latin typeface="Georgia Pro"/>
              <a:ea typeface="Cambria"/>
              <a:cs typeface="Segoe UI"/>
            </a:endParaRPr>
          </a:p>
          <a:p>
            <a:pPr marL="342900" indent="-342900">
              <a:lnSpc>
                <a:spcPts val="1564"/>
              </a:lnSpc>
              <a:buAutoNum type="arabicPeriod"/>
            </a:pPr>
            <a:r>
              <a:rPr lang="ru-RU" sz="1700">
                <a:latin typeface="Georgia Pro"/>
                <a:ea typeface="Segoe UI"/>
                <a:cs typeface="Segoe UI"/>
              </a:rPr>
              <a:t>Architect- </a:t>
            </a:r>
            <a:r>
              <a:rPr sz="1700" dirty="0">
                <a:latin typeface="Georgia Pro"/>
                <a:ea typeface="Cambria"/>
                <a:cs typeface="Cambria"/>
              </a:rPr>
              <a:t> </a:t>
            </a:r>
            <a:endParaRPr lang="ru-RU" sz="1700">
              <a:latin typeface="Georgia Pro"/>
              <a:ea typeface="Cambria"/>
              <a:cs typeface="Cambria"/>
            </a:endParaRPr>
          </a:p>
          <a:p>
            <a:pPr marL="342900" indent="-342900">
              <a:lnSpc>
                <a:spcPts val="1564"/>
              </a:lnSpc>
              <a:buAutoNum type="arabicPeriod"/>
            </a:pPr>
            <a:endParaRPr sz="1700" dirty="0">
              <a:latin typeface="Georgia Pro"/>
              <a:ea typeface="Cambria"/>
              <a:cs typeface="Cambria"/>
            </a:endParaRPr>
          </a:p>
          <a:p>
            <a:pPr marL="342900" indent="-342900" rtl="0">
              <a:lnSpc>
                <a:spcPts val="1564"/>
              </a:lnSpc>
              <a:buAutoNum type="arabicPeriod"/>
            </a:pPr>
            <a:r>
              <a:rPr lang="ru-RU" sz="1700">
                <a:latin typeface="Georgia Pro"/>
                <a:ea typeface="Segoe UI"/>
                <a:cs typeface="Segoe UI"/>
              </a:rPr>
              <a:t> Lawyer- </a:t>
            </a:r>
            <a:r>
              <a:rPr sz="1700" dirty="0">
                <a:latin typeface="Georgia Pro"/>
                <a:ea typeface="Cambria"/>
                <a:cs typeface="Cambria"/>
              </a:rPr>
              <a:t> </a:t>
            </a:r>
          </a:p>
          <a:p>
            <a:pPr marL="342900" indent="-342900">
              <a:lnSpc>
                <a:spcPts val="1564"/>
              </a:lnSpc>
              <a:buAutoNum type="arabicPeriod"/>
            </a:pPr>
            <a:endParaRPr lang="ru-RU" sz="1700" dirty="0">
              <a:latin typeface="Georgia Pro"/>
              <a:ea typeface="Cambria"/>
              <a:cs typeface="Segoe UI"/>
            </a:endParaRPr>
          </a:p>
          <a:p>
            <a:pPr marL="342900" indent="-342900" rtl="0">
              <a:lnSpc>
                <a:spcPts val="1564"/>
              </a:lnSpc>
              <a:buAutoNum type="arabicPeriod"/>
            </a:pPr>
            <a:r>
              <a:rPr lang="ru-RU" sz="1700">
                <a:latin typeface="Georgia Pro"/>
                <a:ea typeface="Segoe UI"/>
                <a:cs typeface="Segoe UI"/>
              </a:rPr>
              <a:t> Engineer-</a:t>
            </a:r>
            <a:r>
              <a:rPr sz="1700" dirty="0">
                <a:latin typeface="Georgia Pro"/>
                <a:ea typeface="Cambria"/>
                <a:cs typeface="Cambria"/>
              </a:rPr>
              <a:t> </a:t>
            </a:r>
          </a:p>
          <a:p>
            <a:pPr rtl="0">
              <a:lnSpc>
                <a:spcPts val="1564"/>
              </a:lnSpc>
            </a:pPr>
            <a:endParaRPr sz="1700" dirty="0">
              <a:latin typeface="Georgia Pro"/>
              <a:ea typeface="Cambria"/>
              <a:cs typeface="Cambria"/>
            </a:endParaRPr>
          </a:p>
          <a:p>
            <a:pPr algn="ctr"/>
            <a:endParaRPr lang="ru-RU" sz="1700" dirty="0"/>
          </a:p>
        </p:txBody>
      </p:sp>
      <p:sp>
        <p:nvSpPr>
          <p:cNvPr id="2" name="TextBox 1">
            <a:extLst>
              <a:ext uri="{FF2B5EF4-FFF2-40B4-BE49-F238E27FC236}">
                <a16:creationId xmlns:a16="http://schemas.microsoft.com/office/drawing/2014/main" id="{06CAE707-39FB-BAA8-39AC-9DE116999F7D}"/>
              </a:ext>
            </a:extLst>
          </p:cNvPr>
          <p:cNvSpPr txBox="1"/>
          <p:nvPr/>
        </p:nvSpPr>
        <p:spPr>
          <a:xfrm>
            <a:off x="6175744" y="194930"/>
            <a:ext cx="6096000"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Georgia Pro"/>
              </a:rPr>
              <a:t>2. </a:t>
            </a:r>
            <a:r>
              <a:rPr lang="ru-RU" sz="2000" b="1">
                <a:latin typeface="Georgia Pro"/>
              </a:rPr>
              <a:t> Complete the crossword: </a:t>
            </a:r>
            <a:r>
              <a:rPr sz="2000" b="1" dirty="0">
                <a:latin typeface="Georgia Pro"/>
                <a:ea typeface="Cambria"/>
                <a:cs typeface="Cambria"/>
              </a:rPr>
              <a:t> </a:t>
            </a:r>
            <a:endParaRPr lang="ru-RU" sz="2000" b="1" dirty="0">
              <a:latin typeface="Georgia Pro"/>
            </a:endParaRPr>
          </a:p>
          <a:p>
            <a:pPr algn="ctr"/>
            <a:endParaRPr lang="ru-RU"/>
          </a:p>
        </p:txBody>
      </p:sp>
      <p:pic>
        <p:nvPicPr>
          <p:cNvPr id="7" name="Рисунок 6" descr="Изображение выглядит как диаграмма&#10;&#10;Содержимое, созданное искусственным интеллектом, может быть неверным.">
            <a:extLst>
              <a:ext uri="{FF2B5EF4-FFF2-40B4-BE49-F238E27FC236}">
                <a16:creationId xmlns:a16="http://schemas.microsoft.com/office/drawing/2014/main" id="{B45C6BD0-51A5-51A2-F495-462F24A249D4}"/>
              </a:ext>
            </a:extLst>
          </p:cNvPr>
          <p:cNvPicPr>
            <a:picLocks noChangeAspect="1"/>
          </p:cNvPicPr>
          <p:nvPr/>
        </p:nvPicPr>
        <p:blipFill>
          <a:blip r:embed="rId3"/>
          <a:stretch>
            <a:fillRect/>
          </a:stretch>
        </p:blipFill>
        <p:spPr>
          <a:xfrm>
            <a:off x="5957206" y="2423432"/>
            <a:ext cx="5851072" cy="4220935"/>
          </a:xfrm>
          <a:prstGeom prst="rect">
            <a:avLst/>
          </a:prstGeom>
        </p:spPr>
      </p:pic>
    </p:spTree>
    <p:extLst>
      <p:ext uri="{BB962C8B-B14F-4D97-AF65-F5344CB8AC3E}">
        <p14:creationId xmlns:p14="http://schemas.microsoft.com/office/powerpoint/2010/main" val="93674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208A6AAD-A2CC-EBC9-86D8-16050DE84410}"/>
            </a:ext>
          </a:extLst>
        </p:cNvPr>
        <p:cNvGrpSpPr/>
        <p:nvPr/>
      </p:nvGrpSpPr>
      <p:grpSpPr>
        <a:xfrm>
          <a:off x="0" y="0"/>
          <a:ext cx="0" cy="0"/>
          <a:chOff x="0" y="0"/>
          <a:chExt cx="0" cy="0"/>
        </a:xfrm>
      </p:grpSpPr>
      <p:sp>
        <p:nvSpPr>
          <p:cNvPr id="10" name="Объект 9">
            <a:extLst>
              <a:ext uri="{FF2B5EF4-FFF2-40B4-BE49-F238E27FC236}">
                <a16:creationId xmlns:a16="http://schemas.microsoft.com/office/drawing/2014/main" id="{FBF02351-40E8-F7EF-00AA-CACE04838423}"/>
              </a:ext>
            </a:extLst>
          </p:cNvPr>
          <p:cNvSpPr>
            <a:spLocks noGrp="1"/>
          </p:cNvSpPr>
          <p:nvPr>
            <p:ph sz="half" idx="1"/>
          </p:nvPr>
        </p:nvSpPr>
        <p:spPr>
          <a:xfrm>
            <a:off x="441960" y="179705"/>
            <a:ext cx="5181600" cy="4351338"/>
          </a:xfrm>
        </p:spPr>
        <p:txBody>
          <a:bodyPr vert="horz" lIns="91440" tIns="45720" rIns="91440" bIns="45720" rtlCol="0" anchor="t">
            <a:noAutofit/>
          </a:bodyPr>
          <a:lstStyle/>
          <a:p>
            <a:pPr marL="0" indent="0">
              <a:buNone/>
            </a:pPr>
            <a:r>
              <a:rPr lang="en-US" sz="1600" b="1">
                <a:latin typeface="Georgia Pro"/>
                <a:ea typeface="+mn-lt"/>
                <a:cs typeface="+mn-lt"/>
              </a:rPr>
              <a:t>3.   Fill the gaps with verbs in Future Tenses</a:t>
            </a:r>
            <a:endParaRPr lang="ru-RU" sz="1600" b="1">
              <a:latin typeface="Georgia Pro"/>
              <a:ea typeface="+mn-lt"/>
              <a:cs typeface="+mn-lt"/>
            </a:endParaRPr>
          </a:p>
          <a:p>
            <a:pPr marL="0" indent="0">
              <a:buNone/>
            </a:pPr>
            <a:r>
              <a:rPr lang="en-US" sz="1700">
                <a:latin typeface="Georgia Pro"/>
                <a:ea typeface="+mn-lt"/>
                <a:cs typeface="+mn-lt"/>
              </a:rPr>
              <a:t>School Days and Future Jobs </a:t>
            </a:r>
            <a:endParaRPr lang="ru-RU" sz="1700">
              <a:latin typeface="Georgia Pro"/>
              <a:ea typeface="+mn-lt"/>
              <a:cs typeface="+mn-lt"/>
            </a:endParaRPr>
          </a:p>
          <a:p>
            <a:r>
              <a:rPr lang="en-US" sz="1700" dirty="0">
                <a:latin typeface="Georgia Pro"/>
                <a:ea typeface="+mn-lt"/>
                <a:cs typeface="+mn-lt"/>
              </a:rPr>
              <a:t>Life during school can feel like a long stretch of exams and homework, but it's really the foundation for what (1) __ (you / become). Think about your favorite subjects now. If you enjoy science, you might decide that next year you (2) __ (study) advanced biology, preparing for a medical career. </a:t>
            </a:r>
            <a:endParaRPr lang="ru-RU" sz="1700" dirty="0">
              <a:latin typeface="Georgia Pro"/>
              <a:ea typeface="+mn-lt"/>
              <a:cs typeface="+mn-lt"/>
            </a:endParaRPr>
          </a:p>
          <a:p>
            <a:r>
              <a:rPr lang="en-US" sz="1700">
                <a:latin typeface="Georgia Pro"/>
                <a:ea typeface="+mn-lt"/>
                <a:cs typeface="+mn-lt"/>
              </a:rPr>
              <a:t>By the time you graduate high school, your choices (3) __ (determine) the path you take into higher education. The job market is constantly changing, so the skills you learn today are vital. If you plan to be a software developer, you can be sure that by 2035, technology (4) __ (advance) significantly. You must keep learning. For example, if you start learning a new programming language this month, by the end of the year, you (5) __ (master) it for several months, making you a much stronger candidate for a junior position. </a:t>
            </a:r>
            <a:endParaRPr lang="ru-RU" sz="1700">
              <a:latin typeface="Georgia Pro"/>
              <a:ea typeface="+mn-lt"/>
              <a:cs typeface="+mn-lt"/>
            </a:endParaRPr>
          </a:p>
          <a:p>
            <a:r>
              <a:rPr lang="en-US" sz="1700">
                <a:latin typeface="Georgia Pro"/>
                <a:ea typeface="+mn-lt"/>
                <a:cs typeface="+mn-lt"/>
              </a:rPr>
              <a:t>Remember that whatever career you choose, you (6) __ (always / need) the critical thinking and teamwork abilities you gained in school. What exciting project do you think you (7) __ (work) on this time next year? Make the most of your school days; the future (8) __ (not / wait)! </a:t>
            </a:r>
            <a:endParaRPr lang="ru-RU" sz="1700">
              <a:latin typeface="Georgia Pro"/>
              <a:ea typeface="+mn-lt"/>
              <a:cs typeface="+mn-lt"/>
            </a:endParaRPr>
          </a:p>
          <a:p>
            <a:endParaRPr lang="ru-RU" sz="1500" dirty="0"/>
          </a:p>
        </p:txBody>
      </p:sp>
      <p:graphicFrame>
        <p:nvGraphicFramePr>
          <p:cNvPr id="11" name="Таблица 10">
            <a:extLst>
              <a:ext uri="{FF2B5EF4-FFF2-40B4-BE49-F238E27FC236}">
                <a16:creationId xmlns:a16="http://schemas.microsoft.com/office/drawing/2014/main" id="{A5D2381D-B6A1-A8AB-8630-1CB0586E23C8}"/>
              </a:ext>
            </a:extLst>
          </p:cNvPr>
          <p:cNvGraphicFramePr>
            <a:graphicFrameLocks noGrp="1"/>
          </p:cNvGraphicFramePr>
          <p:nvPr>
            <p:extLst>
              <p:ext uri="{D42A27DB-BD31-4B8C-83A1-F6EECF244321}">
                <p14:modId xmlns:p14="http://schemas.microsoft.com/office/powerpoint/2010/main" val="3696257822"/>
              </p:ext>
            </p:extLst>
          </p:nvPr>
        </p:nvGraphicFramePr>
        <p:xfrm>
          <a:off x="7117397" y="1079500"/>
          <a:ext cx="4276725" cy="980440"/>
        </p:xfrm>
        <a:graphic>
          <a:graphicData uri="http://schemas.openxmlformats.org/drawingml/2006/table">
            <a:tbl>
              <a:tblPr bandRow="1">
                <a:tableStyleId>{5C22544A-7EE6-4342-B048-85BDC9FD1C3A}</a:tableStyleId>
              </a:tblPr>
              <a:tblGrid>
                <a:gridCol w="1724025">
                  <a:extLst>
                    <a:ext uri="{9D8B030D-6E8A-4147-A177-3AD203B41FA5}">
                      <a16:colId xmlns:a16="http://schemas.microsoft.com/office/drawing/2014/main" val="1994027346"/>
                    </a:ext>
                  </a:extLst>
                </a:gridCol>
                <a:gridCol w="2552700">
                  <a:extLst>
                    <a:ext uri="{9D8B030D-6E8A-4147-A177-3AD203B41FA5}">
                      <a16:colId xmlns:a16="http://schemas.microsoft.com/office/drawing/2014/main" val="2002393184"/>
                    </a:ext>
                  </a:extLst>
                </a:gridCol>
              </a:tblGrid>
              <a:tr h="180975">
                <a:tc>
                  <a:txBody>
                    <a:bodyPr/>
                    <a:lstStyle/>
                    <a:p>
                      <a:pPr algn="l" rtl="0" fontAlgn="base">
                        <a:lnSpc>
                          <a:spcPts val="1350"/>
                        </a:lnSpc>
                        <a:buNone/>
                      </a:pPr>
                      <a:r>
                        <a:rPr lang="en-US" sz="1200" b="0" i="0">
                          <a:effectLst/>
                          <a:latin typeface="Cambria" panose="02040503050406030204" pitchFamily="18" charset="0"/>
                        </a:rPr>
                        <a:t>1.people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2. </a:t>
                      </a:r>
                      <a:r>
                        <a:rPr lang="en-US" sz="1200" b="0" i="0">
                          <a:effectLst/>
                          <a:latin typeface="Cambria" panose="02040503050406030204" pitchFamily="18" charset="0"/>
                        </a:rPr>
                        <a:t>place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3.</a:t>
                      </a:r>
                      <a:r>
                        <a:rPr lang="en-US" sz="1200" b="0" i="0">
                          <a:effectLst/>
                          <a:latin typeface="Cambria" panose="02040503050406030204" pitchFamily="18" charset="0"/>
                        </a:rPr>
                        <a:t> present continuous action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4.</a:t>
                      </a:r>
                      <a:r>
                        <a:rPr lang="en-US" sz="1200" b="0" i="0">
                          <a:effectLst/>
                          <a:latin typeface="Cambria" panose="02040503050406030204" pitchFamily="18" charset="0"/>
                        </a:rPr>
                        <a:t> appearance  </a:t>
                      </a:r>
                      <a:endParaRPr lang="en-US" b="0" i="0">
                        <a:effectLst/>
                      </a:endParaRPr>
                    </a:p>
                  </a:txBody>
                  <a:tcPr marL="57150" marR="57150">
                    <a:lnL>
                      <a:noFill/>
                    </a:lnL>
                    <a:lnR>
                      <a:noFill/>
                    </a:lnR>
                    <a:lnT>
                      <a:noFill/>
                    </a:lnT>
                    <a:lnB>
                      <a:noFill/>
                    </a:lnB>
                    <a:noFill/>
                  </a:tcPr>
                </a:tc>
                <a:tc>
                  <a:txBody>
                    <a:bodyPr/>
                    <a:lstStyle/>
                    <a:p>
                      <a:pPr algn="l" rtl="0" fontAlgn="base">
                        <a:lnSpc>
                          <a:spcPts val="1350"/>
                        </a:lnSpc>
                        <a:buNone/>
                      </a:pPr>
                      <a:r>
                        <a:rPr lang="en-US" sz="1200" b="0" i="0">
                          <a:solidFill>
                            <a:srgbClr val="000000"/>
                          </a:solidFill>
                          <a:effectLst/>
                          <a:latin typeface="Cambria" panose="02040503050406030204" pitchFamily="18" charset="0"/>
                        </a:rPr>
                        <a:t>5.</a:t>
                      </a:r>
                      <a:r>
                        <a:rPr lang="en-US" sz="1200" b="0" i="0">
                          <a:effectLst/>
                          <a:latin typeface="Cambria" panose="02040503050406030204" pitchFamily="18" charset="0"/>
                        </a:rPr>
                        <a:t> clothes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6.</a:t>
                      </a:r>
                      <a:r>
                        <a:rPr lang="en-US" sz="1200" b="0" i="0">
                          <a:effectLst/>
                          <a:latin typeface="Cambria" panose="02040503050406030204" pitchFamily="18" charset="0"/>
                        </a:rPr>
                        <a:t> feelings, emotions of people/ why do they feel it?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7.</a:t>
                      </a:r>
                      <a:r>
                        <a:rPr lang="en-US" sz="1200" b="0" i="0">
                          <a:effectLst/>
                          <a:latin typeface="Cambria" panose="02040503050406030204" pitchFamily="18" charset="0"/>
                        </a:rPr>
                        <a:t>do you like/ dislike the picture and why  </a:t>
                      </a:r>
                      <a:endParaRPr lang="en-US" b="0" i="0">
                        <a:effectLst/>
                      </a:endParaRPr>
                    </a:p>
                  </a:txBody>
                  <a:tcPr marL="57150" marR="57150">
                    <a:lnL>
                      <a:noFill/>
                    </a:lnL>
                    <a:lnR>
                      <a:noFill/>
                    </a:lnR>
                    <a:lnT>
                      <a:noFill/>
                    </a:lnT>
                    <a:lnB>
                      <a:noFill/>
                    </a:lnB>
                    <a:noFill/>
                  </a:tcPr>
                </a:tc>
                <a:extLst>
                  <a:ext uri="{0D108BD9-81ED-4DB2-BD59-A6C34878D82A}">
                    <a16:rowId xmlns:a16="http://schemas.microsoft.com/office/drawing/2014/main" val="3770050075"/>
                  </a:ext>
                </a:extLst>
              </a:tr>
            </a:tbl>
          </a:graphicData>
        </a:graphic>
      </p:graphicFrame>
      <p:sp>
        <p:nvSpPr>
          <p:cNvPr id="13" name="TextBox 12">
            <a:extLst>
              <a:ext uri="{FF2B5EF4-FFF2-40B4-BE49-F238E27FC236}">
                <a16:creationId xmlns:a16="http://schemas.microsoft.com/office/drawing/2014/main" id="{E71D91E2-7DBE-0EEF-970A-B61D6A9B3B08}"/>
              </a:ext>
            </a:extLst>
          </p:cNvPr>
          <p:cNvSpPr txBox="1"/>
          <p:nvPr/>
        </p:nvSpPr>
        <p:spPr>
          <a:xfrm>
            <a:off x="6207760" y="350520"/>
            <a:ext cx="6096000" cy="1667123"/>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0" indent="-228600" algn="l" rtl="0">
              <a:lnSpc>
                <a:spcPts val="1350"/>
              </a:lnSpc>
              <a:buFont typeface="Cambria"/>
              <a:buAutoNum type="arabicPeriod" startAt="4"/>
            </a:pPr>
            <a:r>
              <a:rPr lang="en-US" sz="1600" b="1">
                <a:solidFill>
                  <a:srgbClr val="000000"/>
                </a:solidFill>
                <a:latin typeface="Cambria"/>
                <a:ea typeface="Cambria"/>
                <a:cs typeface="Cambria"/>
              </a:rPr>
              <a:t>Choose</a:t>
            </a:r>
            <a:r>
              <a:rPr lang="en-US" sz="1600" b="1" i="0" dirty="0">
                <a:solidFill>
                  <a:srgbClr val="000000"/>
                </a:solidFill>
                <a:latin typeface="Cambria"/>
                <a:ea typeface="Cambria"/>
                <a:cs typeface="Cambria"/>
              </a:rPr>
              <a:t> 1 picture to ask 4 questions about it, and describe the second picture in full using the following plan:</a:t>
            </a:r>
            <a:r>
              <a:rPr sz="1600" b="0" i="0" dirty="0">
                <a:solidFill>
                  <a:srgbClr val="000000"/>
                </a:solidFill>
                <a:latin typeface="Cambria"/>
                <a:ea typeface="Cambria"/>
                <a:cs typeface="Cambria"/>
              </a:rPr>
              <a:t> </a:t>
            </a:r>
            <a:endParaRPr lang="ru-RU" sz="1600" b="0" i="0" dirty="0">
              <a:solidFill>
                <a:srgbClr val="000000"/>
              </a:solidFill>
              <a:latin typeface="Cambria"/>
              <a:ea typeface="Cambria"/>
              <a:cs typeface="Cambria"/>
            </a:endParaRPr>
          </a:p>
          <a:p>
            <a:pPr marL="228600" indent="-228600">
              <a:lnSpc>
                <a:spcPts val="1350"/>
              </a:lnSpc>
              <a:buAutoNum type="arabicPeriod" startAt="4"/>
            </a:pPr>
            <a:endParaRPr sz="1600" b="0" i="0" dirty="0">
              <a:solidFill>
                <a:srgbClr val="000000"/>
              </a:solidFill>
              <a:latin typeface="Cambria"/>
              <a:ea typeface="Cambria"/>
              <a:cs typeface="Cambria"/>
            </a:endParaRPr>
          </a:p>
          <a:p>
            <a:pPr>
              <a:lnSpc>
                <a:spcPts val="1564"/>
              </a:lnSpc>
            </a:pPr>
            <a:endParaRPr sz="1200" b="0" i="0">
              <a:solidFill>
                <a:srgbClr val="000000"/>
              </a:solidFill>
              <a:latin typeface="Cambria"/>
              <a:ea typeface="Cambria"/>
              <a:cs typeface="Segoe UI"/>
            </a:endParaRPr>
          </a:p>
          <a:p>
            <a:pPr algn="l" rtl="0"/>
            <a:endParaRPr lang="ru-RU" b="0" i="0">
              <a:solidFill>
                <a:srgbClr val="000000"/>
              </a:solidFill>
              <a:latin typeface="Cambria"/>
              <a:ea typeface="Cambria"/>
              <a:cs typeface="Segoe UI"/>
            </a:endParaRPr>
          </a:p>
          <a:p>
            <a:endParaRPr lang="ru-RU">
              <a:latin typeface="Segoe UI"/>
              <a:cs typeface="Segoe UI"/>
            </a:endParaRPr>
          </a:p>
          <a:p>
            <a:pPr algn="ctr"/>
            <a:endParaRPr lang="ru-RU">
              <a:latin typeface="Aptos" panose="020B0004020202020204"/>
              <a:cs typeface="Segoe UI"/>
            </a:endParaRPr>
          </a:p>
        </p:txBody>
      </p:sp>
      <p:pic>
        <p:nvPicPr>
          <p:cNvPr id="14" name="Рисунок 13" descr="Пин содержит: Emirates airlines comissária de voo flight attendant cabin crew">
            <a:extLst>
              <a:ext uri="{FF2B5EF4-FFF2-40B4-BE49-F238E27FC236}">
                <a16:creationId xmlns:a16="http://schemas.microsoft.com/office/drawing/2014/main" id="{4D6C48C2-4360-68C5-36AC-60BFA4695D8E}"/>
              </a:ext>
            </a:extLst>
          </p:cNvPr>
          <p:cNvPicPr>
            <a:picLocks noChangeAspect="1"/>
          </p:cNvPicPr>
          <p:nvPr/>
        </p:nvPicPr>
        <p:blipFill>
          <a:blip r:embed="rId3"/>
          <a:stretch>
            <a:fillRect/>
          </a:stretch>
        </p:blipFill>
        <p:spPr>
          <a:xfrm>
            <a:off x="6177280" y="2536190"/>
            <a:ext cx="2987040" cy="3797300"/>
          </a:xfrm>
          <a:prstGeom prst="rect">
            <a:avLst/>
          </a:prstGeom>
        </p:spPr>
      </p:pic>
      <p:pic>
        <p:nvPicPr>
          <p:cNvPr id="15" name="Рисунок 14" descr="Изображение выглядит как одежда, человек, Человеческое лицо, девочка&#10;&#10;Содержимое, созданное искусственным интеллектом, может быть неверным.">
            <a:extLst>
              <a:ext uri="{FF2B5EF4-FFF2-40B4-BE49-F238E27FC236}">
                <a16:creationId xmlns:a16="http://schemas.microsoft.com/office/drawing/2014/main" id="{4DC35E6C-E84B-5176-8EBA-9A6830EE50FD}"/>
              </a:ext>
            </a:extLst>
          </p:cNvPr>
          <p:cNvPicPr>
            <a:picLocks noChangeAspect="1"/>
          </p:cNvPicPr>
          <p:nvPr/>
        </p:nvPicPr>
        <p:blipFill>
          <a:blip r:embed="rId4"/>
          <a:stretch>
            <a:fillRect/>
          </a:stretch>
        </p:blipFill>
        <p:spPr>
          <a:xfrm>
            <a:off x="9255760" y="2540290"/>
            <a:ext cx="2834640" cy="3799260"/>
          </a:xfrm>
          <a:prstGeom prst="rect">
            <a:avLst/>
          </a:prstGeom>
        </p:spPr>
      </p:pic>
    </p:spTree>
    <p:extLst>
      <p:ext uri="{BB962C8B-B14F-4D97-AF65-F5344CB8AC3E}">
        <p14:creationId xmlns:p14="http://schemas.microsoft.com/office/powerpoint/2010/main" val="4195906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FB9D2026-A3E6-F286-17BF-D7A85C64ABAD}"/>
            </a:ext>
          </a:extLst>
        </p:cNvPr>
        <p:cNvGrpSpPr/>
        <p:nvPr/>
      </p:nvGrpSpPr>
      <p:grpSpPr>
        <a:xfrm>
          <a:off x="0" y="0"/>
          <a:ext cx="0" cy="0"/>
          <a:chOff x="0" y="0"/>
          <a:chExt cx="0" cy="0"/>
        </a:xfrm>
      </p:grpSpPr>
      <p:pic>
        <p:nvPicPr>
          <p:cNvPr id="4" name="Объект 3" descr="Изображение выглядит как текст, снимок экрана, Шрифт&#10;&#10;Содержимое, созданное искусственным интеллектом, может быть неверным.">
            <a:extLst>
              <a:ext uri="{FF2B5EF4-FFF2-40B4-BE49-F238E27FC236}">
                <a16:creationId xmlns:a16="http://schemas.microsoft.com/office/drawing/2014/main" id="{BEFA02A6-896E-9787-F663-B2CCB25C1A98}"/>
              </a:ext>
            </a:extLst>
          </p:cNvPr>
          <p:cNvPicPr>
            <a:picLocks noGrp="1" noChangeAspect="1"/>
          </p:cNvPicPr>
          <p:nvPr>
            <p:ph sz="half" idx="2"/>
          </p:nvPr>
        </p:nvPicPr>
        <p:blipFill>
          <a:blip r:embed="rId3"/>
          <a:stretch>
            <a:fillRect/>
          </a:stretch>
        </p:blipFill>
        <p:spPr>
          <a:xfrm>
            <a:off x="6965632" y="987901"/>
            <a:ext cx="4631055" cy="3019425"/>
          </a:xfrm>
          <a:prstGeom prst="rect">
            <a:avLst/>
          </a:prstGeom>
        </p:spPr>
      </p:pic>
      <p:pic>
        <p:nvPicPr>
          <p:cNvPr id="2" name="Объект 1" descr="Изображение выглядит как текст, снимок экрана, диаграмма, Прямоугольник&#10;&#10;Содержимое, созданное искусственным интеллектом, может быть неверным.">
            <a:extLst>
              <a:ext uri="{FF2B5EF4-FFF2-40B4-BE49-F238E27FC236}">
                <a16:creationId xmlns:a16="http://schemas.microsoft.com/office/drawing/2014/main" id="{4AA428A2-C16A-54A0-6046-49EA22203BF0}"/>
              </a:ext>
            </a:extLst>
          </p:cNvPr>
          <p:cNvPicPr>
            <a:picLocks noGrp="1" noChangeAspect="1"/>
          </p:cNvPicPr>
          <p:nvPr>
            <p:ph sz="half" idx="1"/>
          </p:nvPr>
        </p:nvPicPr>
        <p:blipFill>
          <a:blip r:embed="rId4"/>
          <a:stretch>
            <a:fillRect/>
          </a:stretch>
        </p:blipFill>
        <p:spPr>
          <a:xfrm>
            <a:off x="492442" y="1108234"/>
            <a:ext cx="5039995" cy="4505960"/>
          </a:xfrm>
          <a:prstGeom prst="rect">
            <a:avLst/>
          </a:prstGeom>
        </p:spPr>
      </p:pic>
      <p:sp>
        <p:nvSpPr>
          <p:cNvPr id="3" name="TextBox 2">
            <a:extLst>
              <a:ext uri="{FF2B5EF4-FFF2-40B4-BE49-F238E27FC236}">
                <a16:creationId xmlns:a16="http://schemas.microsoft.com/office/drawing/2014/main" id="{E8B607B2-39F8-EA13-EA8F-376A7656AD42}"/>
              </a:ext>
            </a:extLst>
          </p:cNvPr>
          <p:cNvSpPr txBox="1"/>
          <p:nvPr/>
        </p:nvSpPr>
        <p:spPr>
          <a:xfrm>
            <a:off x="182880" y="5080"/>
            <a:ext cx="6096000" cy="14670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lnSpc>
                <a:spcPts val="1564"/>
              </a:lnSpc>
            </a:pPr>
            <a:endParaRPr lang="en-US" sz="1200" b="0" i="0">
              <a:solidFill>
                <a:srgbClr val="000000"/>
              </a:solidFill>
              <a:latin typeface="Cambria"/>
              <a:ea typeface="Cambria"/>
              <a:cs typeface="Cambria"/>
            </a:endParaRPr>
          </a:p>
          <a:p>
            <a:pPr algn="l" rtl="0">
              <a:lnSpc>
                <a:spcPts val="1564"/>
              </a:lnSpc>
            </a:pPr>
            <a:endParaRPr lang="en-US" b="1" i="0" dirty="0">
              <a:solidFill>
                <a:srgbClr val="000000"/>
              </a:solidFill>
              <a:latin typeface="Georgia Pro"/>
              <a:ea typeface="Cambria"/>
              <a:cs typeface="Cambria"/>
            </a:endParaRPr>
          </a:p>
          <a:p>
            <a:pPr>
              <a:lnSpc>
                <a:spcPts val="1564"/>
              </a:lnSpc>
            </a:pPr>
            <a:r>
              <a:rPr lang="en-US" b="1" i="0" dirty="0">
                <a:solidFill>
                  <a:srgbClr val="000000"/>
                </a:solidFill>
                <a:latin typeface="Georgia Pro"/>
                <a:ea typeface="Segoe UI"/>
                <a:cs typeface="Segoe UI"/>
              </a:rPr>
              <a:t>5. Write 7 sentences about this statistic</a:t>
            </a:r>
            <a:r>
              <a:rPr lang="en-US" b="1" dirty="0">
                <a:solidFill>
                  <a:srgbClr val="000000"/>
                </a:solidFill>
                <a:latin typeface="Georgia Pro"/>
                <a:ea typeface="Segoe UI"/>
                <a:cs typeface="Segoe UI"/>
              </a:rPr>
              <a:t> and give personal opinion.</a:t>
            </a:r>
            <a:endParaRPr lang="en-US" b="1" i="0" dirty="0">
              <a:solidFill>
                <a:srgbClr val="000000"/>
              </a:solidFill>
              <a:latin typeface="Georgia Pro"/>
              <a:ea typeface="Cambria"/>
              <a:cs typeface="Cambria"/>
            </a:endParaRPr>
          </a:p>
          <a:p>
            <a:pPr algn="l" rtl="0"/>
            <a:endParaRPr lang="en-US" b="0" i="0">
              <a:solidFill>
                <a:srgbClr val="000000"/>
              </a:solidFill>
              <a:latin typeface="Segoe UI"/>
              <a:ea typeface="Segoe UI"/>
              <a:cs typeface="Segoe UI"/>
            </a:endParaRPr>
          </a:p>
          <a:p>
            <a:pPr algn="ctr"/>
            <a:endParaRPr lang="ru-RU"/>
          </a:p>
        </p:txBody>
      </p:sp>
      <p:pic>
        <p:nvPicPr>
          <p:cNvPr id="6" name="Рисунок 5" descr="Изображение выглядит как шаблон, шов, монохромный&#10;&#10;Содержимое, созданное искусственным интеллектом, может быть неверным.">
            <a:extLst>
              <a:ext uri="{FF2B5EF4-FFF2-40B4-BE49-F238E27FC236}">
                <a16:creationId xmlns:a16="http://schemas.microsoft.com/office/drawing/2014/main" id="{B8BEB834-24D5-4824-C4A2-DD2A4404F80C}"/>
              </a:ext>
            </a:extLst>
          </p:cNvPr>
          <p:cNvPicPr>
            <a:picLocks noChangeAspect="1"/>
          </p:cNvPicPr>
          <p:nvPr/>
        </p:nvPicPr>
        <p:blipFill>
          <a:blip r:embed="rId5"/>
          <a:stretch>
            <a:fillRect/>
          </a:stretch>
        </p:blipFill>
        <p:spPr>
          <a:xfrm>
            <a:off x="8749030" y="4278630"/>
            <a:ext cx="2125980" cy="2069465"/>
          </a:xfrm>
          <a:prstGeom prst="rect">
            <a:avLst/>
          </a:prstGeom>
        </p:spPr>
      </p:pic>
      <p:sp>
        <p:nvSpPr>
          <p:cNvPr id="7" name="TextBox 6">
            <a:extLst>
              <a:ext uri="{FF2B5EF4-FFF2-40B4-BE49-F238E27FC236}">
                <a16:creationId xmlns:a16="http://schemas.microsoft.com/office/drawing/2014/main" id="{2B47C6FB-547C-3FD3-59CF-B90BDA690C83}"/>
              </a:ext>
            </a:extLst>
          </p:cNvPr>
          <p:cNvSpPr txBox="1"/>
          <p:nvPr/>
        </p:nvSpPr>
        <p:spPr>
          <a:xfrm>
            <a:off x="6380480" y="279400"/>
            <a:ext cx="5527040"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ts val="1564"/>
              </a:lnSpc>
            </a:pPr>
            <a:r>
              <a:rPr lang="ru-RU" b="1">
                <a:latin typeface="Georgia Pro"/>
                <a:ea typeface="Segoe UI"/>
                <a:cs typeface="Segoe UI"/>
              </a:rPr>
              <a:t>6.</a:t>
            </a:r>
            <a:r>
              <a:rPr lang="ru-RU" b="1" u="sng" dirty="0">
                <a:latin typeface="Georgia Pro"/>
                <a:ea typeface="Segoe UI"/>
                <a:cs typeface="Segoe UI"/>
              </a:rPr>
              <a:t>  </a:t>
            </a:r>
            <a:r>
              <a:rPr lang="ru-RU" b="1">
                <a:latin typeface="Georgia Pro"/>
                <a:ea typeface="Segoe UI"/>
                <a:cs typeface="Segoe UI"/>
              </a:rPr>
              <a:t>Watch the episode and be ready to answer the questions in the next class:</a:t>
            </a:r>
            <a:r>
              <a:rPr b="1" dirty="0">
                <a:latin typeface="Georgia Pro"/>
                <a:ea typeface="Cambria"/>
                <a:cs typeface="Cambria"/>
              </a:rPr>
              <a:t> </a:t>
            </a:r>
            <a:endParaRPr lang="ru-RU" b="1">
              <a:latin typeface="Georgia Pro"/>
              <a:ea typeface="Cambria"/>
              <a:cs typeface="Cambria"/>
            </a:endParaRPr>
          </a:p>
          <a:p>
            <a:pPr>
              <a:lnSpc>
                <a:spcPts val="1564"/>
              </a:lnSpc>
            </a:pPr>
            <a:endParaRPr b="1" dirty="0">
              <a:latin typeface="Georgia Pro"/>
              <a:ea typeface="Cambria"/>
              <a:cs typeface="Cambria"/>
            </a:endParaRPr>
          </a:p>
          <a:p>
            <a:pPr>
              <a:lnSpc>
                <a:spcPts val="1564"/>
              </a:lnSpc>
            </a:pPr>
            <a:endParaRPr b="1" dirty="0">
              <a:latin typeface="Georgia Pro"/>
              <a:ea typeface="Cambria"/>
              <a:cs typeface="Cambria"/>
            </a:endParaRPr>
          </a:p>
          <a:p>
            <a:pPr>
              <a:lnSpc>
                <a:spcPts val="1564"/>
              </a:lnSpc>
            </a:pPr>
            <a:endParaRPr b="1" dirty="0">
              <a:latin typeface="Georgia Pro"/>
              <a:ea typeface="Cambria"/>
              <a:cs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b="1" dirty="0">
              <a:latin typeface="Georgia Pro"/>
              <a:ea typeface="Cambria"/>
            </a:endParaRPr>
          </a:p>
          <a:p>
            <a:pPr>
              <a:lnSpc>
                <a:spcPts val="1564"/>
              </a:lnSpc>
            </a:pPr>
            <a:endParaRPr lang="ru-RU" sz="1200">
              <a:latin typeface="Cambria"/>
              <a:ea typeface="Cambria"/>
            </a:endParaRPr>
          </a:p>
          <a:p>
            <a:pPr>
              <a:lnSpc>
                <a:spcPts val="1564"/>
              </a:lnSpc>
            </a:pPr>
            <a:endParaRPr lang="ru-RU" sz="1200">
              <a:latin typeface="Cambria"/>
              <a:ea typeface="Cambria"/>
            </a:endParaRPr>
          </a:p>
          <a:p>
            <a:pPr>
              <a:lnSpc>
                <a:spcPts val="1564"/>
              </a:lnSpc>
            </a:pPr>
            <a:endParaRPr lang="ru-RU" sz="1200">
              <a:latin typeface="Cambria"/>
              <a:ea typeface="Cambria"/>
            </a:endParaRPr>
          </a:p>
          <a:p>
            <a:pPr algn="ctr"/>
            <a:endParaRPr lang="ru-RU"/>
          </a:p>
        </p:txBody>
      </p:sp>
      <p:sp>
        <p:nvSpPr>
          <p:cNvPr id="8" name="TextBox 7">
            <a:extLst>
              <a:ext uri="{FF2B5EF4-FFF2-40B4-BE49-F238E27FC236}">
                <a16:creationId xmlns:a16="http://schemas.microsoft.com/office/drawing/2014/main" id="{44B59DA2-3C97-0E8D-EA49-7C255FF98D71}"/>
              </a:ext>
            </a:extLst>
          </p:cNvPr>
          <p:cNvSpPr txBox="1"/>
          <p:nvPr/>
        </p:nvSpPr>
        <p:spPr>
          <a:xfrm>
            <a:off x="6380480" y="4495800"/>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1" i="0" u="none" strike="noStrike">
                <a:solidFill>
                  <a:srgbClr val="000000"/>
                </a:solidFill>
                <a:latin typeface="Georgia Pro"/>
              </a:rPr>
              <a:t>QR на сериал:</a:t>
            </a:r>
            <a:endParaRPr lang="ru-RU"/>
          </a:p>
          <a:p>
            <a:pPr algn="ctr"/>
            <a:endParaRPr lang="ru-RU"/>
          </a:p>
        </p:txBody>
      </p:sp>
    </p:spTree>
    <p:extLst>
      <p:ext uri="{BB962C8B-B14F-4D97-AF65-F5344CB8AC3E}">
        <p14:creationId xmlns:p14="http://schemas.microsoft.com/office/powerpoint/2010/main" val="633304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04478F56-1116-F806-235C-73DA94C2FBA5}"/>
            </a:ext>
          </a:extLst>
        </p:cNvPr>
        <p:cNvGrpSpPr/>
        <p:nvPr/>
      </p:nvGrpSpPr>
      <p:grpSpPr>
        <a:xfrm>
          <a:off x="0" y="0"/>
          <a:ext cx="0" cy="0"/>
          <a:chOff x="0" y="0"/>
          <a:chExt cx="0" cy="0"/>
        </a:xfrm>
      </p:grpSpPr>
      <p:pic>
        <p:nvPicPr>
          <p:cNvPr id="3" name="Объект 2" descr="Изображение выглядит как на открытом воздухе, пляж, земля, одежда&#10;&#10;Содержимое, созданное искусственным интеллектом, может быть неверным.">
            <a:extLst>
              <a:ext uri="{FF2B5EF4-FFF2-40B4-BE49-F238E27FC236}">
                <a16:creationId xmlns:a16="http://schemas.microsoft.com/office/drawing/2014/main" id="{E21DD02C-03E5-8C7E-632F-8BFFE06D1DD9}"/>
              </a:ext>
            </a:extLst>
          </p:cNvPr>
          <p:cNvPicPr>
            <a:picLocks noGrp="1" noChangeAspect="1"/>
          </p:cNvPicPr>
          <p:nvPr>
            <p:ph sz="half" idx="2"/>
          </p:nvPr>
        </p:nvPicPr>
        <p:blipFill>
          <a:blip r:embed="rId3"/>
          <a:srcRect t="11529" r="119" b="16040"/>
          <a:stretch>
            <a:fillRect/>
          </a:stretch>
        </p:blipFill>
        <p:spPr>
          <a:xfrm>
            <a:off x="1518481" y="4346030"/>
            <a:ext cx="2855178" cy="2367952"/>
          </a:xfrm>
          <a:prstGeom prst="rect">
            <a:avLst/>
          </a:prstGeom>
        </p:spPr>
      </p:pic>
      <p:sp>
        <p:nvSpPr>
          <p:cNvPr id="2" name="TextBox 1">
            <a:extLst>
              <a:ext uri="{FF2B5EF4-FFF2-40B4-BE49-F238E27FC236}">
                <a16:creationId xmlns:a16="http://schemas.microsoft.com/office/drawing/2014/main" id="{0EE85D0F-F683-9BC0-65FA-40EA5BE39A56}"/>
              </a:ext>
            </a:extLst>
          </p:cNvPr>
          <p:cNvSpPr txBox="1"/>
          <p:nvPr/>
        </p:nvSpPr>
        <p:spPr>
          <a:xfrm>
            <a:off x="314960" y="360680"/>
            <a:ext cx="6096000" cy="39857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lnSpc>
                <a:spcPts val="2606"/>
              </a:lnSpc>
            </a:pPr>
            <a:r>
              <a:rPr lang="en-US" b="1">
                <a:latin typeface="Georgia Pro"/>
                <a:ea typeface="Segoe UI"/>
                <a:cs typeface="Segoe UI"/>
              </a:rPr>
              <a:t>Module</a:t>
            </a:r>
            <a:r>
              <a:rPr lang="en-US" b="1" i="0" dirty="0">
                <a:latin typeface="Georgia Pro"/>
                <a:ea typeface="Segoe UI"/>
                <a:cs typeface="Segoe UI"/>
              </a:rPr>
              <a:t> 4. Earth alert!</a:t>
            </a:r>
            <a:r>
              <a:rPr b="0" i="0" dirty="0">
                <a:latin typeface="Georgia Pro"/>
                <a:ea typeface="Aptos Display"/>
                <a:cs typeface="Aptos Display"/>
              </a:rPr>
              <a:t> </a:t>
            </a:r>
            <a:endParaRPr lang="ru-RU" b="0" i="0">
              <a:latin typeface="Georgia Pro"/>
              <a:ea typeface="Aptos Display"/>
              <a:cs typeface="Aptos Display"/>
            </a:endParaRPr>
          </a:p>
          <a:p>
            <a:pPr algn="l" rtl="0">
              <a:lnSpc>
                <a:spcPts val="1564"/>
              </a:lnSpc>
            </a:pPr>
            <a:r>
              <a:rPr lang="en-US" b="1" i="0">
                <a:latin typeface="Georgia Pro"/>
                <a:ea typeface="Segoe UI"/>
                <a:cs typeface="Segoe UI"/>
              </a:rPr>
              <a:t>1. Write Russian equivalents for these words</a:t>
            </a:r>
            <a:r>
              <a:rPr b="0" i="0" dirty="0">
                <a:latin typeface="Georgia Pro"/>
                <a:ea typeface="Cambria"/>
                <a:cs typeface="Cambria"/>
              </a:rPr>
              <a:t> </a:t>
            </a:r>
          </a:p>
          <a:p>
            <a:pPr marL="342900" indent="-342900" algn="l" rtl="0">
              <a:lnSpc>
                <a:spcPts val="1564"/>
              </a:lnSpc>
              <a:buAutoNum type="arabicPeriod"/>
            </a:pPr>
            <a:r>
              <a:rPr lang="en-US" b="0" i="0">
                <a:latin typeface="Georgia Pro"/>
                <a:ea typeface="Segoe UI"/>
                <a:cs typeface="Segoe UI"/>
              </a:rPr>
              <a:t>Process-</a:t>
            </a:r>
            <a:r>
              <a:rPr b="0" i="0" dirty="0">
                <a:latin typeface="Georgia Pro"/>
                <a:ea typeface="Cambria"/>
                <a:cs typeface="Cambria"/>
              </a:rPr>
              <a:t> </a:t>
            </a:r>
          </a:p>
          <a:p>
            <a:pPr marL="342900" indent="-342900">
              <a:lnSpc>
                <a:spcPts val="1564"/>
              </a:lnSpc>
              <a:buAutoNum type="arabicPeriod"/>
            </a:pPr>
            <a:endParaRPr lang="en-US" dirty="0">
              <a:latin typeface="Georgia Pro"/>
              <a:ea typeface="Cambria"/>
              <a:cs typeface="Segoe UI"/>
            </a:endParaRPr>
          </a:p>
          <a:p>
            <a:pPr marL="342900" indent="-342900" algn="l" rtl="0">
              <a:lnSpc>
                <a:spcPts val="1564"/>
              </a:lnSpc>
              <a:buAutoNum type="arabicPeriod"/>
            </a:pPr>
            <a:r>
              <a:rPr lang="en-US" b="0" i="0">
                <a:latin typeface="Georgia Pro"/>
                <a:ea typeface="Segoe UI"/>
                <a:cs typeface="Segoe UI"/>
              </a:rPr>
              <a:t>Absorbs-</a:t>
            </a:r>
            <a:r>
              <a:rPr b="0" i="0" dirty="0">
                <a:latin typeface="Georgia Pro"/>
                <a:ea typeface="Cambria"/>
                <a:cs typeface="Cambria"/>
              </a:rPr>
              <a:t> </a:t>
            </a:r>
          </a:p>
          <a:p>
            <a:pPr marL="342900" indent="-342900">
              <a:lnSpc>
                <a:spcPts val="1564"/>
              </a:lnSpc>
              <a:buAutoNum type="arabicPeriod"/>
            </a:pPr>
            <a:endParaRPr lang="en-US" dirty="0">
              <a:latin typeface="Georgia Pro"/>
              <a:ea typeface="Cambria"/>
              <a:cs typeface="Segoe UI"/>
            </a:endParaRPr>
          </a:p>
          <a:p>
            <a:pPr marL="342900" indent="-342900" algn="l" rtl="0">
              <a:lnSpc>
                <a:spcPts val="1564"/>
              </a:lnSpc>
              <a:buAutoNum type="arabicPeriod"/>
            </a:pPr>
            <a:r>
              <a:rPr lang="en-US" b="0" i="0">
                <a:latin typeface="Georgia Pro"/>
                <a:ea typeface="Segoe UI"/>
                <a:cs typeface="Segoe UI"/>
              </a:rPr>
              <a:t>sucks up-</a:t>
            </a:r>
            <a:r>
              <a:rPr b="0" i="0" dirty="0">
                <a:latin typeface="Georgia Pro"/>
                <a:ea typeface="Cambria"/>
                <a:cs typeface="Cambria"/>
              </a:rPr>
              <a:t> </a:t>
            </a:r>
          </a:p>
          <a:p>
            <a:pPr marL="342900" indent="-342900">
              <a:lnSpc>
                <a:spcPts val="1564"/>
              </a:lnSpc>
              <a:buAutoNum type="arabicPeriod"/>
            </a:pPr>
            <a:endParaRPr lang="en-US" dirty="0">
              <a:latin typeface="Georgia Pro"/>
              <a:ea typeface="Cambria"/>
              <a:cs typeface="Segoe UI"/>
            </a:endParaRPr>
          </a:p>
          <a:p>
            <a:pPr marL="342900" indent="-342900" algn="l" rtl="0">
              <a:lnSpc>
                <a:spcPts val="1564"/>
              </a:lnSpc>
              <a:buAutoNum type="arabicPeriod"/>
            </a:pPr>
            <a:r>
              <a:rPr lang="en-US" b="0" i="0">
                <a:latin typeface="Georgia Pro"/>
                <a:ea typeface="Segoe UI"/>
                <a:cs typeface="Segoe UI"/>
              </a:rPr>
              <a:t>Roots-</a:t>
            </a:r>
            <a:r>
              <a:rPr b="0" i="0" dirty="0">
                <a:latin typeface="Georgia Pro"/>
                <a:ea typeface="Cambria"/>
                <a:cs typeface="Cambria"/>
              </a:rPr>
              <a:t> </a:t>
            </a:r>
          </a:p>
          <a:p>
            <a:pPr marL="342900" indent="-342900">
              <a:lnSpc>
                <a:spcPts val="1564"/>
              </a:lnSpc>
              <a:buAutoNum type="arabicPeriod"/>
            </a:pPr>
            <a:endParaRPr lang="en-US" dirty="0">
              <a:latin typeface="Georgia Pro"/>
              <a:ea typeface="Cambria"/>
              <a:cs typeface="Segoe UI"/>
            </a:endParaRPr>
          </a:p>
          <a:p>
            <a:pPr marL="342900" indent="-342900" algn="l" rtl="0">
              <a:lnSpc>
                <a:spcPts val="1564"/>
              </a:lnSpc>
              <a:buAutoNum type="arabicPeriod"/>
            </a:pPr>
            <a:r>
              <a:rPr lang="en-US" b="0" i="0" dirty="0" err="1">
                <a:latin typeface="Georgia Pro"/>
                <a:ea typeface="Segoe UI"/>
                <a:cs typeface="Segoe UI"/>
              </a:rPr>
              <a:t>Subtance</a:t>
            </a:r>
            <a:r>
              <a:rPr lang="en-US" b="0" i="0" dirty="0">
                <a:latin typeface="Georgia Pro"/>
                <a:ea typeface="Segoe UI"/>
                <a:cs typeface="Segoe UI"/>
              </a:rPr>
              <a:t>-</a:t>
            </a:r>
            <a:r>
              <a:rPr b="0" i="0" dirty="0">
                <a:latin typeface="Georgia Pro"/>
                <a:ea typeface="Cambria"/>
                <a:cs typeface="Cambria"/>
              </a:rPr>
              <a:t> </a:t>
            </a:r>
          </a:p>
          <a:p>
            <a:pPr marL="342900" indent="-342900">
              <a:lnSpc>
                <a:spcPts val="1564"/>
              </a:lnSpc>
              <a:buAutoNum type="arabicPeriod"/>
            </a:pPr>
            <a:endParaRPr lang="en-US" dirty="0">
              <a:latin typeface="Georgia Pro"/>
              <a:ea typeface="Cambria"/>
              <a:cs typeface="Segoe UI"/>
            </a:endParaRPr>
          </a:p>
          <a:p>
            <a:pPr marL="342900" indent="-342900" algn="l" rtl="0">
              <a:lnSpc>
                <a:spcPts val="1564"/>
              </a:lnSpc>
              <a:buAutoNum type="arabicPeriod"/>
            </a:pPr>
            <a:r>
              <a:rPr lang="en-US" b="0" i="0">
                <a:latin typeface="Georgia Pro"/>
                <a:ea typeface="Segoe UI"/>
                <a:cs typeface="Segoe UI"/>
              </a:rPr>
              <a:t>Reaction-</a:t>
            </a:r>
            <a:r>
              <a:rPr b="0" i="0" dirty="0">
                <a:latin typeface="Georgia Pro"/>
                <a:ea typeface="Cambria"/>
                <a:cs typeface="Cambria"/>
              </a:rPr>
              <a:t> </a:t>
            </a:r>
          </a:p>
          <a:p>
            <a:pPr marL="342900" indent="-342900">
              <a:lnSpc>
                <a:spcPts val="1564"/>
              </a:lnSpc>
              <a:buAutoNum type="arabicPeriod"/>
            </a:pPr>
            <a:endParaRPr lang="en-US" dirty="0">
              <a:latin typeface="Georgia Pro"/>
              <a:ea typeface="Cambria"/>
              <a:cs typeface="Segoe UI"/>
            </a:endParaRPr>
          </a:p>
          <a:p>
            <a:pPr marL="342900" indent="-342900">
              <a:lnSpc>
                <a:spcPts val="1564"/>
              </a:lnSpc>
              <a:buAutoNum type="arabicPeriod"/>
            </a:pPr>
            <a:r>
              <a:rPr lang="en-US" b="0" i="0">
                <a:latin typeface="Georgia Pro"/>
                <a:ea typeface="Segoe UI"/>
                <a:cs typeface="Segoe UI"/>
              </a:rPr>
              <a:t>Converts-</a:t>
            </a:r>
            <a:r>
              <a:rPr b="0" i="0" dirty="0">
                <a:latin typeface="Georgia Pro"/>
                <a:ea typeface="Cambria"/>
                <a:cs typeface="Cambria"/>
              </a:rPr>
              <a:t> </a:t>
            </a:r>
            <a:endParaRPr lang="ru-RU" dirty="0">
              <a:latin typeface="Georgia Pro"/>
              <a:ea typeface="Cambria"/>
              <a:cs typeface="Cambria"/>
            </a:endParaRPr>
          </a:p>
          <a:p>
            <a:pPr marL="342900" indent="-342900" algn="l">
              <a:lnSpc>
                <a:spcPts val="1564"/>
              </a:lnSpc>
              <a:buAutoNum type="arabicPeriod"/>
            </a:pPr>
            <a:endParaRPr b="0" i="0" dirty="0">
              <a:latin typeface="Georgia Pro"/>
              <a:ea typeface="Cambria"/>
              <a:cs typeface="Cambria"/>
            </a:endParaRPr>
          </a:p>
          <a:p>
            <a:pPr marL="342900" indent="-342900" algn="l" rtl="0">
              <a:lnSpc>
                <a:spcPts val="1564"/>
              </a:lnSpc>
              <a:buAutoNum type="arabicPeriod"/>
            </a:pPr>
            <a:r>
              <a:rPr lang="en-US" b="0" i="0">
                <a:latin typeface="Georgia Pro"/>
                <a:ea typeface="Segoe UI"/>
                <a:cs typeface="Segoe UI"/>
              </a:rPr>
              <a:t>Equation-</a:t>
            </a:r>
            <a:r>
              <a:rPr b="0" i="0" dirty="0">
                <a:latin typeface="Georgia Pro"/>
                <a:ea typeface="Cambria"/>
                <a:cs typeface="Cambria"/>
              </a:rPr>
              <a:t> </a:t>
            </a:r>
          </a:p>
          <a:p>
            <a:pPr algn="ctr"/>
            <a:endParaRPr lang="ru-RU"/>
          </a:p>
        </p:txBody>
      </p:sp>
      <p:graphicFrame>
        <p:nvGraphicFramePr>
          <p:cNvPr id="6" name="Таблица 5">
            <a:extLst>
              <a:ext uri="{FF2B5EF4-FFF2-40B4-BE49-F238E27FC236}">
                <a16:creationId xmlns:a16="http://schemas.microsoft.com/office/drawing/2014/main" id="{169BD263-FE66-24F7-3A96-A6341640BB94}"/>
              </a:ext>
            </a:extLst>
          </p:cNvPr>
          <p:cNvGraphicFramePr>
            <a:graphicFrameLocks noGrp="1"/>
          </p:cNvGraphicFramePr>
          <p:nvPr>
            <p:extLst>
              <p:ext uri="{D42A27DB-BD31-4B8C-83A1-F6EECF244321}">
                <p14:modId xmlns:p14="http://schemas.microsoft.com/office/powerpoint/2010/main" val="2763228603"/>
              </p:ext>
            </p:extLst>
          </p:nvPr>
        </p:nvGraphicFramePr>
        <p:xfrm>
          <a:off x="6409599" y="694146"/>
          <a:ext cx="5302250" cy="2762250"/>
        </p:xfrm>
        <a:graphic>
          <a:graphicData uri="http://schemas.openxmlformats.org/drawingml/2006/table">
            <a:tbl>
              <a:tblPr bandRow="1">
                <a:tableStyleId>{5C22544A-7EE6-4342-B048-85BDC9FD1C3A}</a:tableStyleId>
              </a:tblPr>
              <a:tblGrid>
                <a:gridCol w="2651125">
                  <a:extLst>
                    <a:ext uri="{9D8B030D-6E8A-4147-A177-3AD203B41FA5}">
                      <a16:colId xmlns:a16="http://schemas.microsoft.com/office/drawing/2014/main" val="688751444"/>
                    </a:ext>
                  </a:extLst>
                </a:gridCol>
                <a:gridCol w="2651125">
                  <a:extLst>
                    <a:ext uri="{9D8B030D-6E8A-4147-A177-3AD203B41FA5}">
                      <a16:colId xmlns:a16="http://schemas.microsoft.com/office/drawing/2014/main" val="4033289914"/>
                    </a:ext>
                  </a:extLst>
                </a:gridCol>
              </a:tblGrid>
              <a:tr h="2762250">
                <a:tc>
                  <a:txBody>
                    <a:bodyPr/>
                    <a:lstStyle/>
                    <a:p>
                      <a:pPr rtl="0" fontAlgn="base">
                        <a:lnSpc>
                          <a:spcPts val="1350"/>
                        </a:lnSpc>
                        <a:buNone/>
                      </a:pPr>
                      <a:r>
                        <a:rPr lang="en-US" sz="1200" b="1">
                          <a:solidFill>
                            <a:srgbClr val="1F1F1F"/>
                          </a:solidFill>
                          <a:effectLst/>
                          <a:latin typeface="Aptos Display"/>
                        </a:rPr>
                        <a:t>Horizontal:</a:t>
                      </a:r>
                      <a:r>
                        <a:rPr lang="en-US" sz="1200" dirty="0">
                          <a:solidFill>
                            <a:srgbClr val="1F1F1F"/>
                          </a:solidFill>
                          <a:effectLst/>
                          <a:latin typeface="Aptos Display"/>
                        </a:rPr>
                        <a:t> </a:t>
                      </a:r>
                      <a:endParaRPr lang="en-US" sz="1200" dirty="0">
                        <a:effectLst/>
                        <a:latin typeface="Aptos Display"/>
                      </a:endParaRPr>
                    </a:p>
                    <a:p>
                      <a:pPr rtl="0" fontAlgn="base">
                        <a:lnSpc>
                          <a:spcPts val="1350"/>
                        </a:lnSpc>
                        <a:buNone/>
                      </a:pPr>
                      <a:r>
                        <a:rPr lang="en-US" sz="1200">
                          <a:solidFill>
                            <a:srgbClr val="1F1F1F"/>
                          </a:solidFill>
                          <a:effectLst/>
                          <a:latin typeface="Aptos Display"/>
                        </a:rPr>
                        <a:t>3. We need to wear several __ of clothing to stay warm in the snow.  </a:t>
                      </a:r>
                      <a:endParaRPr lang="en-US" sz="1200" dirty="0">
                        <a:effectLst/>
                        <a:latin typeface="Aptos Display"/>
                      </a:endParaRPr>
                    </a:p>
                    <a:p>
                      <a:pPr rtl="0" fontAlgn="base">
                        <a:lnSpc>
                          <a:spcPts val="1350"/>
                        </a:lnSpc>
                        <a:buNone/>
                      </a:pPr>
                      <a:r>
                        <a:rPr lang="en-US" sz="1200">
                          <a:solidFill>
                            <a:srgbClr val="1F1F1F"/>
                          </a:solidFill>
                          <a:effectLst/>
                          <a:latin typeface="Aptos Display"/>
                        </a:rPr>
                        <a:t>4. The actor is __ in a new play this weekend.  </a:t>
                      </a:r>
                      <a:endParaRPr lang="en-US" sz="1200" dirty="0">
                        <a:effectLst/>
                        <a:latin typeface="Aptos Display"/>
                      </a:endParaRPr>
                    </a:p>
                    <a:p>
                      <a:pPr rtl="0" fontAlgn="base">
                        <a:lnSpc>
                          <a:spcPts val="1350"/>
                        </a:lnSpc>
                        <a:buNone/>
                      </a:pPr>
                      <a:r>
                        <a:rPr lang="en-US" sz="1200" dirty="0">
                          <a:solidFill>
                            <a:srgbClr val="1F1F1F"/>
                          </a:solidFill>
                          <a:effectLst/>
                          <a:latin typeface="Aptos Display"/>
                        </a:rPr>
                        <a:t>7. It's very __ and hot outside today, like before a storm </a:t>
                      </a:r>
                      <a:endParaRPr lang="en-US" sz="1200" dirty="0">
                        <a:effectLst/>
                        <a:latin typeface="Aptos Display"/>
                      </a:endParaRPr>
                    </a:p>
                    <a:p>
                      <a:pPr rtl="0" fontAlgn="base">
                        <a:lnSpc>
                          <a:spcPts val="1350"/>
                        </a:lnSpc>
                        <a:buNone/>
                      </a:pPr>
                      <a:r>
                        <a:rPr lang="en-US" sz="1200">
                          <a:solidFill>
                            <a:srgbClr val="1F1F1F"/>
                          </a:solidFill>
                          <a:effectLst/>
                          <a:latin typeface="Aptos Display"/>
                        </a:rPr>
                        <a:t>8.The dense forest __ blocks most of the sunlight from reaching the ground. </a:t>
                      </a:r>
                      <a:endParaRPr lang="en-US" sz="1200" dirty="0">
                        <a:effectLst/>
                        <a:latin typeface="Aptos Display"/>
                      </a:endParaRPr>
                    </a:p>
                    <a:p>
                      <a:pPr rtl="0" fontAlgn="base">
                        <a:lnSpc>
                          <a:spcPts val="1350"/>
                        </a:lnSpc>
                        <a:buNone/>
                      </a:pPr>
                      <a:r>
                        <a:rPr lang="en-US" sz="1200">
                          <a:solidFill>
                            <a:srgbClr val="1F1F1F"/>
                          </a:solidFill>
                          <a:effectLst/>
                          <a:latin typeface="Aptos Display"/>
                        </a:rPr>
                        <a:t>9. You can often see moss growing on the rough surface of the __.  </a:t>
                      </a:r>
                      <a:endParaRPr lang="en-US" sz="1200" dirty="0">
                        <a:effectLst/>
                        <a:latin typeface="Aptos Display"/>
                      </a:endParaRPr>
                    </a:p>
                    <a:p>
                      <a:pPr rtl="0" fontAlgn="base">
                        <a:lnSpc>
                          <a:spcPts val="1350"/>
                        </a:lnSpc>
                        <a:buNone/>
                      </a:pPr>
                      <a:r>
                        <a:rPr lang="en-US" sz="1200">
                          <a:solidFill>
                            <a:srgbClr val="1F1F1F"/>
                          </a:solidFill>
                          <a:effectLst/>
                          <a:latin typeface="Aptos Display"/>
                        </a:rPr>
                        <a:t> 10.Below the __, you find smaller plants and young trees. </a:t>
                      </a:r>
                      <a:endParaRPr lang="en-US" sz="1200" dirty="0">
                        <a:effectLst/>
                        <a:latin typeface="Aptos Display"/>
                      </a:endParaRPr>
                    </a:p>
                    <a:p>
                      <a:pPr rtl="0" fontAlgn="base">
                        <a:lnSpc>
                          <a:spcPts val="1350"/>
                        </a:lnSpc>
                        <a:buNone/>
                      </a:pPr>
                      <a:endParaRPr lang="en-US" sz="1200" dirty="0">
                        <a:effectLst/>
                        <a:latin typeface="Aptos Display"/>
                      </a:endParaRPr>
                    </a:p>
                  </a:txBody>
                  <a:tcPr marL="66675" marR="66675">
                    <a:lnL>
                      <a:noFill/>
                    </a:lnL>
                    <a:lnR>
                      <a:noFill/>
                    </a:lnR>
                    <a:lnT>
                      <a:noFill/>
                    </a:lnT>
                    <a:lnB>
                      <a:noFill/>
                    </a:lnB>
                    <a:noFill/>
                  </a:tcPr>
                </a:tc>
                <a:tc>
                  <a:txBody>
                    <a:bodyPr/>
                    <a:lstStyle/>
                    <a:p>
                      <a:pPr rtl="0" fontAlgn="base">
                        <a:lnSpc>
                          <a:spcPts val="1350"/>
                        </a:lnSpc>
                        <a:buNone/>
                      </a:pPr>
                      <a:r>
                        <a:rPr lang="en-US" sz="1200" b="1">
                          <a:solidFill>
                            <a:srgbClr val="1F1F1F"/>
                          </a:solidFill>
                          <a:effectLst/>
                          <a:latin typeface="Aptos Display"/>
                        </a:rPr>
                        <a:t>Vertical:</a:t>
                      </a:r>
                      <a:r>
                        <a:rPr lang="en-US" sz="1200" dirty="0">
                          <a:solidFill>
                            <a:srgbClr val="1F1F1F"/>
                          </a:solidFill>
                          <a:effectLst/>
                          <a:latin typeface="Aptos Display"/>
                        </a:rPr>
                        <a:t> </a:t>
                      </a:r>
                      <a:endParaRPr lang="en-US" sz="1200" dirty="0">
                        <a:effectLst/>
                        <a:latin typeface="Aptos Display"/>
                      </a:endParaRPr>
                    </a:p>
                    <a:p>
                      <a:pPr rtl="0" fontAlgn="base">
                        <a:lnSpc>
                          <a:spcPts val="1350"/>
                        </a:lnSpc>
                        <a:buNone/>
                      </a:pPr>
                      <a:r>
                        <a:rPr lang="en-US" sz="1200">
                          <a:solidFill>
                            <a:srgbClr val="1F1F1F"/>
                          </a:solidFill>
                          <a:effectLst/>
                          <a:latin typeface="Aptos Display"/>
                        </a:rPr>
                        <a:t> 1. The security guard was __ people to enter the building.  </a:t>
                      </a:r>
                      <a:endParaRPr lang="en-US" sz="1200" dirty="0">
                        <a:effectLst/>
                        <a:latin typeface="Aptos Display"/>
                      </a:endParaRPr>
                    </a:p>
                    <a:p>
                      <a:pPr rtl="0" fontAlgn="base">
                        <a:lnSpc>
                          <a:spcPts val="1350"/>
                        </a:lnSpc>
                        <a:buNone/>
                      </a:pPr>
                      <a:r>
                        <a:rPr lang="en-US" sz="1200">
                          <a:solidFill>
                            <a:srgbClr val="1F1F1F"/>
                          </a:solidFill>
                          <a:effectLst/>
                          <a:latin typeface="Aptos Display"/>
                        </a:rPr>
                        <a:t>2. She took a spoon of __ to soothe her sore throat.  </a:t>
                      </a:r>
                      <a:endParaRPr lang="en-US" sz="1200" dirty="0">
                        <a:effectLst/>
                        <a:latin typeface="Aptos Display"/>
                      </a:endParaRPr>
                    </a:p>
                    <a:p>
                      <a:pPr rtl="0" fontAlgn="base">
                        <a:lnSpc>
                          <a:spcPts val="1350"/>
                        </a:lnSpc>
                        <a:buNone/>
                      </a:pPr>
                      <a:r>
                        <a:rPr lang="en-US" sz="1200" dirty="0">
                          <a:solidFill>
                            <a:srgbClr val="1F1F1F"/>
                          </a:solidFill>
                          <a:effectLst/>
                          <a:latin typeface="Aptos Display"/>
                        </a:rPr>
                        <a:t> 5.Don't __ your tongue at people; it's rude. </a:t>
                      </a:r>
                      <a:endParaRPr lang="en-US" sz="1200" dirty="0">
                        <a:effectLst/>
                        <a:latin typeface="Aptos Display"/>
                      </a:endParaRPr>
                    </a:p>
                    <a:p>
                      <a:pPr rtl="0" fontAlgn="base">
                        <a:lnSpc>
                          <a:spcPts val="1350"/>
                        </a:lnSpc>
                        <a:buNone/>
                      </a:pPr>
                      <a:r>
                        <a:rPr lang="en-US" sz="1200">
                          <a:solidFill>
                            <a:srgbClr val="1F1F1F"/>
                          </a:solidFill>
                          <a:effectLst/>
                          <a:latin typeface="Aptos Display"/>
                        </a:rPr>
                        <a:t> 6.The large pizza was __ into eight equal slices.  </a:t>
                      </a:r>
                      <a:endParaRPr lang="en-US" sz="1200" dirty="0">
                        <a:effectLst/>
                        <a:latin typeface="Aptos Display"/>
                      </a:endParaRPr>
                    </a:p>
                    <a:p>
                      <a:pPr rtl="0" fontAlgn="base">
                        <a:lnSpc>
                          <a:spcPts val="1350"/>
                        </a:lnSpc>
                        <a:buNone/>
                      </a:pPr>
                      <a:r>
                        <a:rPr lang="en-US" sz="1200">
                          <a:solidFill>
                            <a:srgbClr val="1F1F1F"/>
                          </a:solidFill>
                          <a:effectLst/>
                          <a:latin typeface="Aptos Display"/>
                        </a:rPr>
                        <a:t> 11.The tallest trees in the rainforest reach the __ layer, soaring above the others. </a:t>
                      </a:r>
                      <a:endParaRPr lang="en-US" sz="1200" dirty="0">
                        <a:effectLst/>
                        <a:latin typeface="Aptos Display"/>
                      </a:endParaRPr>
                    </a:p>
                  </a:txBody>
                  <a:tcPr marL="66675" marR="66675">
                    <a:lnL>
                      <a:noFill/>
                    </a:lnL>
                    <a:lnR>
                      <a:noFill/>
                    </a:lnR>
                    <a:lnT>
                      <a:noFill/>
                    </a:lnT>
                    <a:lnB>
                      <a:noFill/>
                    </a:lnB>
                    <a:noFill/>
                  </a:tcPr>
                </a:tc>
                <a:extLst>
                  <a:ext uri="{0D108BD9-81ED-4DB2-BD59-A6C34878D82A}">
                    <a16:rowId xmlns:a16="http://schemas.microsoft.com/office/drawing/2014/main" val="2857222719"/>
                  </a:ext>
                </a:extLst>
              </a:tr>
            </a:tbl>
          </a:graphicData>
        </a:graphic>
      </p:graphicFrame>
      <p:pic>
        <p:nvPicPr>
          <p:cNvPr id="7" name="Рисунок 6" descr="Изображение выглядит как диаграмма, черный, снимок экрана&#10;&#10;Содержимое, созданное искусственным интеллектом, может быть неверным.">
            <a:extLst>
              <a:ext uri="{FF2B5EF4-FFF2-40B4-BE49-F238E27FC236}">
                <a16:creationId xmlns:a16="http://schemas.microsoft.com/office/drawing/2014/main" id="{3AEEFD7E-8E74-7E5C-5D05-12E78FA3EA46}"/>
              </a:ext>
            </a:extLst>
          </p:cNvPr>
          <p:cNvPicPr>
            <a:picLocks noChangeAspect="1"/>
          </p:cNvPicPr>
          <p:nvPr/>
        </p:nvPicPr>
        <p:blipFill>
          <a:blip r:embed="rId4"/>
          <a:stretch>
            <a:fillRect/>
          </a:stretch>
        </p:blipFill>
        <p:spPr>
          <a:xfrm>
            <a:off x="6739436" y="2808379"/>
            <a:ext cx="4869362" cy="3958318"/>
          </a:xfrm>
          <a:prstGeom prst="rect">
            <a:avLst/>
          </a:prstGeom>
        </p:spPr>
      </p:pic>
      <p:sp>
        <p:nvSpPr>
          <p:cNvPr id="8" name="TextBox 7">
            <a:extLst>
              <a:ext uri="{FF2B5EF4-FFF2-40B4-BE49-F238E27FC236}">
                <a16:creationId xmlns:a16="http://schemas.microsoft.com/office/drawing/2014/main" id="{D6DBC6BD-FBF5-304E-B758-31DF64A61F25}"/>
              </a:ext>
            </a:extLst>
          </p:cNvPr>
          <p:cNvSpPr txBox="1"/>
          <p:nvPr/>
        </p:nvSpPr>
        <p:spPr>
          <a:xfrm>
            <a:off x="6228080" y="360680"/>
            <a:ext cx="6096000"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0" u="none" strike="noStrike" baseline="0">
                <a:solidFill>
                  <a:srgbClr val="000000"/>
                </a:solidFill>
                <a:latin typeface="Georgia Pro"/>
              </a:rPr>
              <a:t>2. </a:t>
            </a:r>
            <a:r>
              <a:rPr lang="ru-RU" sz="2000" b="1" i="0" u="none" strike="noStrike" baseline="0">
                <a:solidFill>
                  <a:srgbClr val="000000"/>
                </a:solidFill>
                <a:latin typeface="Georgia Pro"/>
              </a:rPr>
              <a:t> Complete the crossword:  </a:t>
            </a:r>
            <a:endParaRPr lang="ru-RU"/>
          </a:p>
          <a:p>
            <a:pPr algn="ctr"/>
            <a:endParaRPr lang="ru-RU"/>
          </a:p>
        </p:txBody>
      </p:sp>
    </p:spTree>
    <p:extLst>
      <p:ext uri="{BB962C8B-B14F-4D97-AF65-F5344CB8AC3E}">
        <p14:creationId xmlns:p14="http://schemas.microsoft.com/office/powerpoint/2010/main" val="3288225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7AC56080-6EA8-0ABF-B28F-D86AEC9D2D43}"/>
            </a:ext>
          </a:extLst>
        </p:cNvPr>
        <p:cNvGrpSpPr/>
        <p:nvPr/>
      </p:nvGrpSpPr>
      <p:grpSpPr>
        <a:xfrm>
          <a:off x="0" y="0"/>
          <a:ext cx="0" cy="0"/>
          <a:chOff x="0" y="0"/>
          <a:chExt cx="0" cy="0"/>
        </a:xfrm>
      </p:grpSpPr>
      <p:sp>
        <p:nvSpPr>
          <p:cNvPr id="10" name="Объект 9">
            <a:extLst>
              <a:ext uri="{FF2B5EF4-FFF2-40B4-BE49-F238E27FC236}">
                <a16:creationId xmlns:a16="http://schemas.microsoft.com/office/drawing/2014/main" id="{CA0347F8-CAF4-1559-A96C-D2768303F961}"/>
              </a:ext>
            </a:extLst>
          </p:cNvPr>
          <p:cNvSpPr>
            <a:spLocks noGrp="1"/>
          </p:cNvSpPr>
          <p:nvPr>
            <p:ph sz="half" idx="1"/>
          </p:nvPr>
        </p:nvSpPr>
        <p:spPr>
          <a:xfrm>
            <a:off x="360680" y="545465"/>
            <a:ext cx="5181600" cy="4351338"/>
          </a:xfrm>
        </p:spPr>
        <p:txBody>
          <a:bodyPr vert="horz" lIns="91440" tIns="45720" rIns="91440" bIns="45720" rtlCol="0" anchor="t">
            <a:noAutofit/>
          </a:bodyPr>
          <a:lstStyle/>
          <a:p>
            <a:pPr marL="0" indent="0">
              <a:buNone/>
            </a:pPr>
            <a:r>
              <a:rPr lang="en-US" sz="1700" b="1">
                <a:latin typeface="Georgia Pro"/>
                <a:ea typeface="+mn-lt"/>
                <a:cs typeface="+mn-lt"/>
              </a:rPr>
              <a:t>3.    Fill the gaps with modal verbs  </a:t>
            </a:r>
            <a:endParaRPr lang="ru-RU" sz="1700" dirty="0">
              <a:latin typeface="Georgia Pro"/>
              <a:ea typeface="+mn-lt"/>
              <a:cs typeface="+mn-lt"/>
            </a:endParaRPr>
          </a:p>
          <a:p>
            <a:pPr marL="0" indent="0">
              <a:buNone/>
            </a:pPr>
            <a:r>
              <a:rPr lang="en-US" sz="1600">
                <a:latin typeface="Georgia Pro"/>
                <a:ea typeface="+mn-lt"/>
                <a:cs typeface="+mn-lt"/>
              </a:rPr>
              <a:t>Saving Our Home: A Collective Responsibility</a:t>
            </a:r>
            <a:endParaRPr lang="ru-RU" sz="1600">
              <a:latin typeface="Georgia Pro"/>
              <a:ea typeface="+mn-lt"/>
              <a:cs typeface="+mn-lt"/>
            </a:endParaRPr>
          </a:p>
          <a:p>
            <a:r>
              <a:rPr lang="en-US" sz="1600">
                <a:latin typeface="Georgia Pro"/>
                <a:ea typeface="+mn-lt"/>
                <a:cs typeface="+mn-lt"/>
              </a:rPr>
              <a:t>The future of our planet is at a critical juncture. For decades, scientists have (1) warned us about the irreversible damage caused by climate change and pollution. Now, we (2) act decisively.</a:t>
            </a:r>
            <a:endParaRPr lang="ru-RU" sz="1600">
              <a:latin typeface="Georgia Pro"/>
              <a:ea typeface="+mn-lt"/>
              <a:cs typeface="+mn-lt"/>
            </a:endParaRPr>
          </a:p>
          <a:p>
            <a:r>
              <a:rPr lang="en-US" sz="1600" dirty="0">
                <a:latin typeface="Georgia Pro"/>
                <a:ea typeface="+mn-lt"/>
                <a:cs typeface="+mn-lt"/>
              </a:rPr>
              <a:t>Every person (3) recognize that they (4) play a part. We (5) continue to rely heavily on fossil fuels; we (6) transition to renewable energy sources like solar and wind power immediately. Governments (7) enforce stricter environmental regulations, and corporations (8) prioritize sustainability over profit.</a:t>
            </a:r>
            <a:endParaRPr lang="ru-RU" sz="1600" dirty="0">
              <a:latin typeface="Georgia Pro"/>
              <a:ea typeface="+mn-lt"/>
              <a:cs typeface="+mn-lt"/>
            </a:endParaRPr>
          </a:p>
          <a:p>
            <a:r>
              <a:rPr lang="en-US" sz="1600" dirty="0">
                <a:latin typeface="Georgia Pro"/>
                <a:ea typeface="+mn-lt"/>
                <a:cs typeface="+mn-lt"/>
              </a:rPr>
              <a:t>As individuals, we (9, not) waste water and electricity. We (10) rethink our consumption habits, embracing recycling and reducing our carbon footprint. If we all adopted a more sustainable lifestyle, the impact (11) be truly significant. Moreover, we (12) educate the next generation, ensuring they understand the stakes.</a:t>
            </a:r>
            <a:endParaRPr lang="ru-RU" sz="1600" dirty="0">
              <a:latin typeface="Georgia Pro"/>
              <a:ea typeface="+mn-lt"/>
              <a:cs typeface="+mn-lt"/>
            </a:endParaRPr>
          </a:p>
          <a:p>
            <a:r>
              <a:rPr lang="en-US" sz="1600">
                <a:latin typeface="Georgia Pro"/>
                <a:ea typeface="+mn-lt"/>
                <a:cs typeface="+mn-lt"/>
              </a:rPr>
              <a:t>We (13, not) despair, as the potential for change is vast. However, we (14) take immediate action; this is not a problem for future generations alone. We (15, not) wait any longer to secure a healthy Earth.</a:t>
            </a:r>
            <a:endParaRPr lang="ru-RU" sz="1600" dirty="0">
              <a:latin typeface="Georgia Pro"/>
              <a:ea typeface="+mn-lt"/>
              <a:cs typeface="+mn-lt"/>
            </a:endParaRPr>
          </a:p>
          <a:p>
            <a:endParaRPr lang="ru-RU" dirty="0"/>
          </a:p>
        </p:txBody>
      </p:sp>
      <p:graphicFrame>
        <p:nvGraphicFramePr>
          <p:cNvPr id="6" name="Таблица 5">
            <a:extLst>
              <a:ext uri="{FF2B5EF4-FFF2-40B4-BE49-F238E27FC236}">
                <a16:creationId xmlns:a16="http://schemas.microsoft.com/office/drawing/2014/main" id="{03942F29-CCC8-1FA4-2EAE-993A7B2A77B6}"/>
              </a:ext>
            </a:extLst>
          </p:cNvPr>
          <p:cNvGraphicFramePr>
            <a:graphicFrameLocks noGrp="1"/>
          </p:cNvGraphicFramePr>
          <p:nvPr>
            <p:extLst>
              <p:ext uri="{D42A27DB-BD31-4B8C-83A1-F6EECF244321}">
                <p14:modId xmlns:p14="http://schemas.microsoft.com/office/powerpoint/2010/main" val="3031289841"/>
              </p:ext>
            </p:extLst>
          </p:nvPr>
        </p:nvGraphicFramePr>
        <p:xfrm>
          <a:off x="7117397" y="1079500"/>
          <a:ext cx="4276725" cy="980440"/>
        </p:xfrm>
        <a:graphic>
          <a:graphicData uri="http://schemas.openxmlformats.org/drawingml/2006/table">
            <a:tbl>
              <a:tblPr bandRow="1">
                <a:tableStyleId>{5C22544A-7EE6-4342-B048-85BDC9FD1C3A}</a:tableStyleId>
              </a:tblPr>
              <a:tblGrid>
                <a:gridCol w="1724025">
                  <a:extLst>
                    <a:ext uri="{9D8B030D-6E8A-4147-A177-3AD203B41FA5}">
                      <a16:colId xmlns:a16="http://schemas.microsoft.com/office/drawing/2014/main" val="1994027346"/>
                    </a:ext>
                  </a:extLst>
                </a:gridCol>
                <a:gridCol w="2552700">
                  <a:extLst>
                    <a:ext uri="{9D8B030D-6E8A-4147-A177-3AD203B41FA5}">
                      <a16:colId xmlns:a16="http://schemas.microsoft.com/office/drawing/2014/main" val="2002393184"/>
                    </a:ext>
                  </a:extLst>
                </a:gridCol>
              </a:tblGrid>
              <a:tr h="180975">
                <a:tc>
                  <a:txBody>
                    <a:bodyPr/>
                    <a:lstStyle/>
                    <a:p>
                      <a:pPr algn="l" rtl="0" fontAlgn="base">
                        <a:lnSpc>
                          <a:spcPts val="1350"/>
                        </a:lnSpc>
                        <a:buNone/>
                      </a:pPr>
                      <a:r>
                        <a:rPr lang="en-US" sz="1200" b="0" i="0">
                          <a:effectLst/>
                          <a:latin typeface="Cambria" panose="02040503050406030204" pitchFamily="18" charset="0"/>
                        </a:rPr>
                        <a:t>1.people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2. </a:t>
                      </a:r>
                      <a:r>
                        <a:rPr lang="en-US" sz="1200" b="0" i="0">
                          <a:effectLst/>
                          <a:latin typeface="Cambria" panose="02040503050406030204" pitchFamily="18" charset="0"/>
                        </a:rPr>
                        <a:t>place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3.</a:t>
                      </a:r>
                      <a:r>
                        <a:rPr lang="en-US" sz="1200" b="0" i="0">
                          <a:effectLst/>
                          <a:latin typeface="Cambria" panose="02040503050406030204" pitchFamily="18" charset="0"/>
                        </a:rPr>
                        <a:t> present continuous action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4.</a:t>
                      </a:r>
                      <a:r>
                        <a:rPr lang="en-US" sz="1200" b="0" i="0">
                          <a:effectLst/>
                          <a:latin typeface="Cambria" panose="02040503050406030204" pitchFamily="18" charset="0"/>
                        </a:rPr>
                        <a:t> appearance  </a:t>
                      </a:r>
                      <a:endParaRPr lang="en-US" b="0" i="0">
                        <a:effectLst/>
                      </a:endParaRPr>
                    </a:p>
                  </a:txBody>
                  <a:tcPr marL="57150" marR="57150">
                    <a:lnL>
                      <a:noFill/>
                    </a:lnL>
                    <a:lnR>
                      <a:noFill/>
                    </a:lnR>
                    <a:lnT>
                      <a:noFill/>
                    </a:lnT>
                    <a:lnB>
                      <a:noFill/>
                    </a:lnB>
                    <a:noFill/>
                  </a:tcPr>
                </a:tc>
                <a:tc>
                  <a:txBody>
                    <a:bodyPr/>
                    <a:lstStyle/>
                    <a:p>
                      <a:pPr algn="l" rtl="0" fontAlgn="base">
                        <a:lnSpc>
                          <a:spcPts val="1350"/>
                        </a:lnSpc>
                        <a:buNone/>
                      </a:pPr>
                      <a:r>
                        <a:rPr lang="en-US" sz="1200" b="0" i="0">
                          <a:solidFill>
                            <a:srgbClr val="000000"/>
                          </a:solidFill>
                          <a:effectLst/>
                          <a:latin typeface="Cambria" panose="02040503050406030204" pitchFamily="18" charset="0"/>
                        </a:rPr>
                        <a:t>5.</a:t>
                      </a:r>
                      <a:r>
                        <a:rPr lang="en-US" sz="1200" b="0" i="0">
                          <a:effectLst/>
                          <a:latin typeface="Cambria" panose="02040503050406030204" pitchFamily="18" charset="0"/>
                        </a:rPr>
                        <a:t> clothes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6.</a:t>
                      </a:r>
                      <a:r>
                        <a:rPr lang="en-US" sz="1200" b="0" i="0">
                          <a:effectLst/>
                          <a:latin typeface="Cambria" panose="02040503050406030204" pitchFamily="18" charset="0"/>
                        </a:rPr>
                        <a:t> feelings, emotions of people/ why do they feel it?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7.</a:t>
                      </a:r>
                      <a:r>
                        <a:rPr lang="en-US" sz="1200" b="0" i="0">
                          <a:effectLst/>
                          <a:latin typeface="Cambria" panose="02040503050406030204" pitchFamily="18" charset="0"/>
                        </a:rPr>
                        <a:t>do you like/ dislike the picture and why  </a:t>
                      </a:r>
                      <a:endParaRPr lang="en-US" b="0" i="0">
                        <a:effectLst/>
                      </a:endParaRPr>
                    </a:p>
                  </a:txBody>
                  <a:tcPr marL="57150" marR="57150">
                    <a:lnL>
                      <a:noFill/>
                    </a:lnL>
                    <a:lnR>
                      <a:noFill/>
                    </a:lnR>
                    <a:lnT>
                      <a:noFill/>
                    </a:lnT>
                    <a:lnB>
                      <a:noFill/>
                    </a:lnB>
                    <a:noFill/>
                  </a:tcPr>
                </a:tc>
                <a:extLst>
                  <a:ext uri="{0D108BD9-81ED-4DB2-BD59-A6C34878D82A}">
                    <a16:rowId xmlns:a16="http://schemas.microsoft.com/office/drawing/2014/main" val="3770050075"/>
                  </a:ext>
                </a:extLst>
              </a:tr>
            </a:tbl>
          </a:graphicData>
        </a:graphic>
      </p:graphicFrame>
      <p:sp>
        <p:nvSpPr>
          <p:cNvPr id="8" name="TextBox 7">
            <a:extLst>
              <a:ext uri="{FF2B5EF4-FFF2-40B4-BE49-F238E27FC236}">
                <a16:creationId xmlns:a16="http://schemas.microsoft.com/office/drawing/2014/main" id="{4BBDBFA6-3F7D-D344-ED6E-598C906DF19B}"/>
              </a:ext>
            </a:extLst>
          </p:cNvPr>
          <p:cNvSpPr txBox="1"/>
          <p:nvPr/>
        </p:nvSpPr>
        <p:spPr>
          <a:xfrm>
            <a:off x="6207760" y="350520"/>
            <a:ext cx="6096000" cy="1667123"/>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0" indent="-228600" algn="l" rtl="0">
              <a:lnSpc>
                <a:spcPts val="1350"/>
              </a:lnSpc>
              <a:buFont typeface="Cambria"/>
              <a:buAutoNum type="arabicPeriod" startAt="4"/>
            </a:pPr>
            <a:r>
              <a:rPr lang="en-US" sz="1600" b="1">
                <a:solidFill>
                  <a:srgbClr val="000000"/>
                </a:solidFill>
                <a:latin typeface="Cambria"/>
                <a:ea typeface="Cambria"/>
                <a:cs typeface="Cambria"/>
              </a:rPr>
              <a:t>Choose</a:t>
            </a:r>
            <a:r>
              <a:rPr lang="en-US" sz="1600" b="1" i="0" dirty="0">
                <a:solidFill>
                  <a:srgbClr val="000000"/>
                </a:solidFill>
                <a:latin typeface="Cambria"/>
                <a:ea typeface="Cambria"/>
                <a:cs typeface="Cambria"/>
              </a:rPr>
              <a:t> 1 picture to ask 4 questions about it, and describe the second picture in full using the following plan:</a:t>
            </a:r>
            <a:r>
              <a:rPr sz="1600" b="0" i="0" dirty="0">
                <a:solidFill>
                  <a:srgbClr val="000000"/>
                </a:solidFill>
                <a:latin typeface="Cambria"/>
                <a:ea typeface="Cambria"/>
                <a:cs typeface="Cambria"/>
              </a:rPr>
              <a:t> </a:t>
            </a:r>
            <a:endParaRPr lang="ru-RU" sz="1600" b="0" i="0" dirty="0">
              <a:solidFill>
                <a:srgbClr val="000000"/>
              </a:solidFill>
              <a:latin typeface="Cambria"/>
              <a:ea typeface="Cambria"/>
              <a:cs typeface="Cambria"/>
            </a:endParaRPr>
          </a:p>
          <a:p>
            <a:pPr marL="228600" indent="-228600">
              <a:lnSpc>
                <a:spcPts val="1350"/>
              </a:lnSpc>
              <a:buAutoNum type="arabicPeriod" startAt="4"/>
            </a:pPr>
            <a:endParaRPr sz="1600" b="0" i="0" dirty="0">
              <a:solidFill>
                <a:srgbClr val="000000"/>
              </a:solidFill>
              <a:latin typeface="Cambria"/>
              <a:ea typeface="Cambria"/>
              <a:cs typeface="Cambria"/>
            </a:endParaRPr>
          </a:p>
          <a:p>
            <a:pPr>
              <a:lnSpc>
                <a:spcPts val="1564"/>
              </a:lnSpc>
            </a:pPr>
            <a:endParaRPr sz="1200" b="0" i="0">
              <a:solidFill>
                <a:srgbClr val="000000"/>
              </a:solidFill>
              <a:latin typeface="Cambria"/>
              <a:ea typeface="Cambria"/>
              <a:cs typeface="Segoe UI"/>
            </a:endParaRPr>
          </a:p>
          <a:p>
            <a:pPr algn="l" rtl="0"/>
            <a:endParaRPr lang="ru-RU" b="0" i="0">
              <a:solidFill>
                <a:srgbClr val="000000"/>
              </a:solidFill>
              <a:latin typeface="Cambria"/>
              <a:ea typeface="Cambria"/>
              <a:cs typeface="Segoe UI"/>
            </a:endParaRPr>
          </a:p>
          <a:p>
            <a:endParaRPr lang="ru-RU">
              <a:latin typeface="Segoe UI"/>
              <a:cs typeface="Segoe UI"/>
            </a:endParaRPr>
          </a:p>
          <a:p>
            <a:pPr algn="ctr"/>
            <a:endParaRPr lang="ru-RU">
              <a:latin typeface="Aptos" panose="020B0004020202020204"/>
              <a:cs typeface="Segoe UI"/>
            </a:endParaRPr>
          </a:p>
        </p:txBody>
      </p:sp>
      <p:pic>
        <p:nvPicPr>
          <p:cNvPr id="11" name="Рисунок 10" descr="Изображение выглядит как подводный, дайвинг, дыхательный аппарат, Оборудование для дайвинга&#10;&#10;Содержимое, созданное искусственным интеллектом, может быть неверным.">
            <a:extLst>
              <a:ext uri="{FF2B5EF4-FFF2-40B4-BE49-F238E27FC236}">
                <a16:creationId xmlns:a16="http://schemas.microsoft.com/office/drawing/2014/main" id="{601E63B1-CE69-DC03-E71E-3A8508F78AAF}"/>
              </a:ext>
            </a:extLst>
          </p:cNvPr>
          <p:cNvPicPr>
            <a:picLocks noChangeAspect="1"/>
          </p:cNvPicPr>
          <p:nvPr/>
        </p:nvPicPr>
        <p:blipFill>
          <a:blip r:embed="rId3"/>
          <a:stretch>
            <a:fillRect/>
          </a:stretch>
        </p:blipFill>
        <p:spPr>
          <a:xfrm>
            <a:off x="9257030" y="2490470"/>
            <a:ext cx="2814320" cy="3423285"/>
          </a:xfrm>
          <a:prstGeom prst="rect">
            <a:avLst/>
          </a:prstGeom>
        </p:spPr>
      </p:pic>
      <p:pic>
        <p:nvPicPr>
          <p:cNvPr id="13" name="Рисунок 12" descr="Изображение выглядит как текст, одежда, на открытом воздухе, Человеческое лицо&#10;&#10;Содержимое, созданное искусственным интеллектом, может быть неверным.">
            <a:extLst>
              <a:ext uri="{FF2B5EF4-FFF2-40B4-BE49-F238E27FC236}">
                <a16:creationId xmlns:a16="http://schemas.microsoft.com/office/drawing/2014/main" id="{A0B272A1-4063-7D26-663B-8D4834FBB961}"/>
              </a:ext>
            </a:extLst>
          </p:cNvPr>
          <p:cNvPicPr>
            <a:picLocks noChangeAspect="1"/>
          </p:cNvPicPr>
          <p:nvPr/>
        </p:nvPicPr>
        <p:blipFill>
          <a:blip r:embed="rId4"/>
          <a:stretch>
            <a:fillRect/>
          </a:stretch>
        </p:blipFill>
        <p:spPr>
          <a:xfrm>
            <a:off x="6339840" y="2490926"/>
            <a:ext cx="2804159" cy="3420468"/>
          </a:xfrm>
          <a:prstGeom prst="rect">
            <a:avLst/>
          </a:prstGeom>
        </p:spPr>
      </p:pic>
    </p:spTree>
    <p:extLst>
      <p:ext uri="{BB962C8B-B14F-4D97-AF65-F5344CB8AC3E}">
        <p14:creationId xmlns:p14="http://schemas.microsoft.com/office/powerpoint/2010/main" val="3032551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21E83D2D-E11F-7EFE-8392-1372107C6AB8}"/>
            </a:ext>
          </a:extLst>
        </p:cNvPr>
        <p:cNvGrpSpPr/>
        <p:nvPr/>
      </p:nvGrpSpPr>
      <p:grpSpPr>
        <a:xfrm>
          <a:off x="0" y="0"/>
          <a:ext cx="0" cy="0"/>
          <a:chOff x="0" y="0"/>
          <a:chExt cx="0" cy="0"/>
        </a:xfrm>
      </p:grpSpPr>
      <p:pic>
        <p:nvPicPr>
          <p:cNvPr id="4" name="Объект 3" descr="Изображение выглядит как шаблон, шов, монохромный&#10;&#10;Содержимое, созданное искусственным интеллектом, может быть неверным.">
            <a:extLst>
              <a:ext uri="{FF2B5EF4-FFF2-40B4-BE49-F238E27FC236}">
                <a16:creationId xmlns:a16="http://schemas.microsoft.com/office/drawing/2014/main" id="{047AE1D5-1419-7474-5603-9814460D3496}"/>
              </a:ext>
            </a:extLst>
          </p:cNvPr>
          <p:cNvPicPr>
            <a:picLocks noGrp="1" noChangeAspect="1"/>
          </p:cNvPicPr>
          <p:nvPr>
            <p:ph sz="half" idx="2"/>
          </p:nvPr>
        </p:nvPicPr>
        <p:blipFill>
          <a:blip r:embed="rId3"/>
          <a:stretch>
            <a:fillRect/>
          </a:stretch>
        </p:blipFill>
        <p:spPr>
          <a:xfrm>
            <a:off x="8792527" y="5067141"/>
            <a:ext cx="1678305" cy="1668145"/>
          </a:xfrm>
          <a:prstGeom prst="rect">
            <a:avLst/>
          </a:prstGeom>
        </p:spPr>
      </p:pic>
      <p:pic>
        <p:nvPicPr>
          <p:cNvPr id="2" name="Объект 1" descr="Изображение выглядит как текст, карта, графический дизайн, снимок экрана&#10;&#10;Содержимое, созданное искусственным интеллектом, может быть неверным.">
            <a:extLst>
              <a:ext uri="{FF2B5EF4-FFF2-40B4-BE49-F238E27FC236}">
                <a16:creationId xmlns:a16="http://schemas.microsoft.com/office/drawing/2014/main" id="{CC0D73B7-C1AA-E216-1676-37FA89EB480D}"/>
              </a:ext>
            </a:extLst>
          </p:cNvPr>
          <p:cNvPicPr>
            <a:picLocks noGrp="1" noChangeAspect="1"/>
          </p:cNvPicPr>
          <p:nvPr>
            <p:ph sz="half" idx="1"/>
          </p:nvPr>
        </p:nvPicPr>
        <p:blipFill>
          <a:blip r:embed="rId4"/>
          <a:stretch>
            <a:fillRect/>
          </a:stretch>
        </p:blipFill>
        <p:spPr>
          <a:xfrm>
            <a:off x="124142" y="1337469"/>
            <a:ext cx="5847715" cy="4352290"/>
          </a:xfrm>
          <a:prstGeom prst="rect">
            <a:avLst/>
          </a:prstGeom>
        </p:spPr>
      </p:pic>
      <p:sp>
        <p:nvSpPr>
          <p:cNvPr id="3" name="TextBox 2">
            <a:extLst>
              <a:ext uri="{FF2B5EF4-FFF2-40B4-BE49-F238E27FC236}">
                <a16:creationId xmlns:a16="http://schemas.microsoft.com/office/drawing/2014/main" id="{4DE9FB2D-7D97-A1E8-AF26-A150815E38F6}"/>
              </a:ext>
            </a:extLst>
          </p:cNvPr>
          <p:cNvSpPr txBox="1"/>
          <p:nvPr/>
        </p:nvSpPr>
        <p:spPr>
          <a:xfrm>
            <a:off x="386080" y="269240"/>
            <a:ext cx="6096000" cy="10567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ts val="1564"/>
              </a:lnSpc>
            </a:pPr>
            <a:endParaRPr lang="en-US" sz="1200">
              <a:latin typeface="Cambria"/>
              <a:ea typeface="Cambria"/>
              <a:cs typeface="Cambria"/>
            </a:endParaRPr>
          </a:p>
          <a:p>
            <a:pPr rtl="0">
              <a:lnSpc>
                <a:spcPts val="1564"/>
              </a:lnSpc>
            </a:pPr>
            <a:r>
              <a:rPr lang="en-US" sz="1600" b="1">
                <a:latin typeface="Georgia Pro"/>
                <a:ea typeface="Segoe UI"/>
                <a:cs typeface="Segoe UI"/>
              </a:rPr>
              <a:t>5. Write 7 sentences about this statistic.</a:t>
            </a:r>
            <a:r>
              <a:rPr lang="en-US" sz="1600" dirty="0">
                <a:latin typeface="Georgia Pro"/>
                <a:ea typeface="Cambria"/>
                <a:cs typeface="Cambria"/>
              </a:rPr>
              <a:t> </a:t>
            </a:r>
          </a:p>
          <a:p>
            <a:pPr rtl="0"/>
            <a:endParaRPr lang="en-US">
              <a:latin typeface="Segoe UI"/>
              <a:ea typeface="Segoe UI"/>
              <a:cs typeface="Segoe UI"/>
            </a:endParaRPr>
          </a:p>
          <a:p>
            <a:pPr algn="ctr"/>
            <a:endParaRPr lang="ru-RU"/>
          </a:p>
        </p:txBody>
      </p:sp>
      <p:pic>
        <p:nvPicPr>
          <p:cNvPr id="6" name="Рисунок 5" descr="Изображение выглядит как текст, снимок экрана, Шрифт&#10;&#10;Содержимое, созданное искусственным интеллектом, может быть неверным.">
            <a:extLst>
              <a:ext uri="{FF2B5EF4-FFF2-40B4-BE49-F238E27FC236}">
                <a16:creationId xmlns:a16="http://schemas.microsoft.com/office/drawing/2014/main" id="{6542AE81-39D2-3047-4C61-EAF10D4AB26B}"/>
              </a:ext>
            </a:extLst>
          </p:cNvPr>
          <p:cNvPicPr>
            <a:picLocks noChangeAspect="1"/>
          </p:cNvPicPr>
          <p:nvPr/>
        </p:nvPicPr>
        <p:blipFill>
          <a:blip r:embed="rId5"/>
          <a:stretch>
            <a:fillRect/>
          </a:stretch>
        </p:blipFill>
        <p:spPr>
          <a:xfrm>
            <a:off x="7357110" y="895350"/>
            <a:ext cx="3837305" cy="4086860"/>
          </a:xfrm>
          <a:prstGeom prst="rect">
            <a:avLst/>
          </a:prstGeom>
        </p:spPr>
      </p:pic>
      <p:sp>
        <p:nvSpPr>
          <p:cNvPr id="7" name="TextBox 6">
            <a:extLst>
              <a:ext uri="{FF2B5EF4-FFF2-40B4-BE49-F238E27FC236}">
                <a16:creationId xmlns:a16="http://schemas.microsoft.com/office/drawing/2014/main" id="{D3574464-9E64-26F9-376D-A2B37E41400F}"/>
              </a:ext>
            </a:extLst>
          </p:cNvPr>
          <p:cNvSpPr txBox="1"/>
          <p:nvPr/>
        </p:nvSpPr>
        <p:spPr>
          <a:xfrm>
            <a:off x="6207760" y="441960"/>
            <a:ext cx="5984240" cy="59606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1477"/>
              </a:lnSpc>
            </a:pPr>
            <a:r>
              <a:rPr lang="en-US" sz="1600" b="1">
                <a:latin typeface="Georgia Pro"/>
                <a:ea typeface="Segoe UI"/>
                <a:cs typeface="Segoe UI"/>
              </a:rPr>
              <a:t>6.  </a:t>
            </a:r>
            <a:r>
              <a:rPr lang="ru-RU" sz="1600" b="1">
                <a:latin typeface="Georgia Pro"/>
                <a:ea typeface="Segoe UI"/>
                <a:cs typeface="Segoe UI"/>
              </a:rPr>
              <a:t>Watch the episode and </a:t>
            </a:r>
            <a:r>
              <a:rPr lang="ru-RU" sz="1600" b="1" dirty="0">
                <a:latin typeface="Georgia Pro"/>
                <a:ea typeface="Segoe UI"/>
                <a:cs typeface="Segoe UI"/>
              </a:rPr>
              <a:t>be ready to answer </a:t>
            </a:r>
            <a:r>
              <a:rPr sz="1600" dirty="0">
                <a:latin typeface="Georgia Pro"/>
                <a:ea typeface="Cambria"/>
                <a:cs typeface="Cambria"/>
              </a:rPr>
              <a:t> </a:t>
            </a:r>
            <a:r>
              <a:rPr lang="af-ZA" sz="1600" b="1">
                <a:latin typeface="Georgia Pro"/>
                <a:ea typeface="Cambria"/>
                <a:cs typeface="Cambria"/>
              </a:rPr>
              <a:t>and discuss</a:t>
            </a:r>
            <a:endParaRPr lang="ru-RU" sz="1600" b="1">
              <a:latin typeface="Georgia Pro"/>
              <a:ea typeface="Cambria"/>
              <a:cs typeface="Cambria"/>
            </a:endParaRPr>
          </a:p>
          <a:p>
            <a:pPr>
              <a:lnSpc>
                <a:spcPts val="1477"/>
              </a:lnSpc>
            </a:pPr>
            <a:endParaRPr sz="1600" dirty="0">
              <a:latin typeface="Georgia Pro"/>
              <a:ea typeface="Cambria"/>
              <a:cs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endParaRPr lang="ru-RU" sz="1600" dirty="0">
              <a:latin typeface="Georgia Pro"/>
              <a:ea typeface="Cambria"/>
            </a:endParaRPr>
          </a:p>
          <a:p>
            <a:pPr>
              <a:lnSpc>
                <a:spcPts val="1477"/>
              </a:lnSpc>
            </a:pPr>
            <a:r>
              <a:rPr lang="ru-RU" sz="1600" b="1">
                <a:latin typeface="Georgia Pro"/>
                <a:ea typeface="Cambria"/>
              </a:rPr>
              <a:t>QR  на сериал:</a:t>
            </a:r>
          </a:p>
          <a:p>
            <a:pPr>
              <a:lnSpc>
                <a:spcPts val="1564"/>
              </a:lnSpc>
            </a:pPr>
            <a:endParaRPr lang="ru-RU" sz="1200">
              <a:latin typeface="Cambria"/>
              <a:ea typeface="Cambria"/>
            </a:endParaRPr>
          </a:p>
          <a:p>
            <a:pPr algn="ctr"/>
            <a:endParaRPr lang="ru-RU">
              <a:latin typeface="Aptos" panose="020B0004020202020204"/>
              <a:ea typeface="Cambria"/>
            </a:endParaRPr>
          </a:p>
        </p:txBody>
      </p:sp>
    </p:spTree>
    <p:extLst>
      <p:ext uri="{BB962C8B-B14F-4D97-AF65-F5344CB8AC3E}">
        <p14:creationId xmlns:p14="http://schemas.microsoft.com/office/powerpoint/2010/main" val="3557336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bg>
      <p:bgPr>
        <a:blipFill>
          <a:blip r:embed="rId2"/>
          <a:stretch>
            <a:fillRect t="-9000" b="-9000"/>
          </a:stretch>
        </a:blipFill>
        <a:effectLst/>
      </p:bgPr>
    </p:bg>
    <p:spTree>
      <p:nvGrpSpPr>
        <p:cNvPr id="1" name="">
          <a:extLst>
            <a:ext uri="{FF2B5EF4-FFF2-40B4-BE49-F238E27FC236}">
              <a16:creationId xmlns:a16="http://schemas.microsoft.com/office/drawing/2014/main" id="{45565B35-3492-6B37-E064-092E63041641}"/>
            </a:ext>
          </a:extLst>
        </p:cNvPr>
        <p:cNvGrpSpPr/>
        <p:nvPr/>
      </p:nvGrpSpPr>
      <p:grpSpPr>
        <a:xfrm>
          <a:off x="0" y="0"/>
          <a:ext cx="0" cy="0"/>
          <a:chOff x="0" y="0"/>
          <a:chExt cx="0" cy="0"/>
        </a:xfrm>
      </p:grpSpPr>
      <p:pic>
        <p:nvPicPr>
          <p:cNvPr id="3" name="Объект 2" descr="Изображение выглядит как на открытом воздухе, облако, небо, одежда&#10;&#10;Содержимое, созданное искусственным интеллектом, может быть неверным.">
            <a:extLst>
              <a:ext uri="{FF2B5EF4-FFF2-40B4-BE49-F238E27FC236}">
                <a16:creationId xmlns:a16="http://schemas.microsoft.com/office/drawing/2014/main" id="{94973197-4D2E-B624-9AA9-63CAD9DAF49D}"/>
              </a:ext>
            </a:extLst>
          </p:cNvPr>
          <p:cNvPicPr>
            <a:picLocks noGrp="1" noChangeAspect="1"/>
          </p:cNvPicPr>
          <p:nvPr>
            <p:ph sz="half" idx="2"/>
          </p:nvPr>
        </p:nvPicPr>
        <p:blipFill>
          <a:blip r:embed="rId3"/>
          <a:srcRect l="-1399" t="42056" r="1748" b="10047"/>
          <a:stretch>
            <a:fillRect/>
          </a:stretch>
        </p:blipFill>
        <p:spPr>
          <a:xfrm>
            <a:off x="1093909" y="3999865"/>
            <a:ext cx="3684678" cy="2724255"/>
          </a:xfrm>
          <a:prstGeom prst="rect">
            <a:avLst/>
          </a:prstGeom>
        </p:spPr>
      </p:pic>
      <p:sp>
        <p:nvSpPr>
          <p:cNvPr id="10" name="Объект 9">
            <a:extLst>
              <a:ext uri="{FF2B5EF4-FFF2-40B4-BE49-F238E27FC236}">
                <a16:creationId xmlns:a16="http://schemas.microsoft.com/office/drawing/2014/main" id="{3A372478-F355-0BFE-3220-35AAB2D6D855}"/>
              </a:ext>
            </a:extLst>
          </p:cNvPr>
          <p:cNvSpPr>
            <a:spLocks noGrp="1"/>
          </p:cNvSpPr>
          <p:nvPr>
            <p:ph sz="half" idx="1"/>
          </p:nvPr>
        </p:nvSpPr>
        <p:spPr/>
        <p:txBody>
          <a:bodyPr vert="horz" lIns="91440" tIns="45720" rIns="91440" bIns="45720" rtlCol="0" anchor="t">
            <a:normAutofit/>
          </a:bodyPr>
          <a:lstStyle/>
          <a:p>
            <a:endParaRPr lang="ru-RU"/>
          </a:p>
          <a:p>
            <a:endParaRPr lang="ru-RU" dirty="0"/>
          </a:p>
        </p:txBody>
      </p:sp>
      <p:sp>
        <p:nvSpPr>
          <p:cNvPr id="2" name="TextBox 1">
            <a:extLst>
              <a:ext uri="{FF2B5EF4-FFF2-40B4-BE49-F238E27FC236}">
                <a16:creationId xmlns:a16="http://schemas.microsoft.com/office/drawing/2014/main" id="{F04D7494-0056-0DEE-A520-527ABB7B7ED5}"/>
              </a:ext>
            </a:extLst>
          </p:cNvPr>
          <p:cNvSpPr txBox="1"/>
          <p:nvPr/>
        </p:nvSpPr>
        <p:spPr>
          <a:xfrm>
            <a:off x="386080" y="391160"/>
            <a:ext cx="6096000" cy="36138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lnSpc>
                <a:spcPts val="2606"/>
              </a:lnSpc>
            </a:pPr>
            <a:r>
              <a:rPr lang="en-US" b="1">
                <a:latin typeface="Georgia Pro"/>
                <a:ea typeface="Segoe UI"/>
                <a:cs typeface="Segoe UI"/>
              </a:rPr>
              <a:t>Module 5. Holidays</a:t>
            </a:r>
            <a:r>
              <a:rPr dirty="0">
                <a:latin typeface="Georgia Pro"/>
                <a:ea typeface="Aptos Display"/>
                <a:cs typeface="Aptos Display"/>
              </a:rPr>
              <a:t> </a:t>
            </a:r>
            <a:endParaRPr lang="ru-RU">
              <a:latin typeface="Georgia Pro"/>
              <a:ea typeface="Aptos Display"/>
              <a:cs typeface="Aptos Display"/>
            </a:endParaRPr>
          </a:p>
          <a:p>
            <a:pPr rtl="0">
              <a:lnSpc>
                <a:spcPts val="1564"/>
              </a:lnSpc>
            </a:pPr>
            <a:r>
              <a:rPr lang="en-US" sz="1600" b="1">
                <a:latin typeface="Georgia Pro"/>
                <a:ea typeface="Segoe UI"/>
                <a:cs typeface="Segoe UI"/>
              </a:rPr>
              <a:t>1. Write the definitions for the following words</a:t>
            </a:r>
            <a:r>
              <a:rPr sz="1600" dirty="0">
                <a:latin typeface="Georgia Pro"/>
                <a:ea typeface="Cambria"/>
                <a:cs typeface="Cambria"/>
              </a:rPr>
              <a:t> </a:t>
            </a:r>
          </a:p>
          <a:p>
            <a:pPr>
              <a:lnSpc>
                <a:spcPts val="1564"/>
              </a:lnSpc>
            </a:pPr>
            <a:endParaRPr lang="en-US" sz="1600" dirty="0">
              <a:latin typeface="Georgia Pro"/>
              <a:ea typeface="Cambria"/>
              <a:cs typeface="Segoe UI"/>
            </a:endParaRPr>
          </a:p>
          <a:p>
            <a:pPr rtl="0">
              <a:lnSpc>
                <a:spcPts val="1477"/>
              </a:lnSpc>
            </a:pPr>
            <a:r>
              <a:rPr lang="en-US" sz="1600">
                <a:latin typeface="Georgia Pro"/>
                <a:ea typeface="Segoe UI"/>
                <a:cs typeface="Segoe UI"/>
              </a:rPr>
              <a:t>Package holiday – </a:t>
            </a:r>
            <a:r>
              <a:rPr sz="1600" dirty="0">
                <a:latin typeface="Georgia Pro"/>
                <a:ea typeface="Cambria"/>
                <a:cs typeface="Cambria"/>
              </a:rPr>
              <a:t> </a:t>
            </a:r>
          </a:p>
          <a:p>
            <a:pPr>
              <a:lnSpc>
                <a:spcPts val="1477"/>
              </a:lnSpc>
            </a:pPr>
            <a:endParaRPr lang="en-US" sz="1600" dirty="0">
              <a:latin typeface="Georgia Pro"/>
              <a:ea typeface="Cambria"/>
              <a:cs typeface="Segoe UI"/>
            </a:endParaRPr>
          </a:p>
          <a:p>
            <a:pPr>
              <a:lnSpc>
                <a:spcPts val="1477"/>
              </a:lnSpc>
            </a:pPr>
            <a:r>
              <a:rPr lang="en-US" sz="1600">
                <a:latin typeface="Georgia Pro"/>
                <a:ea typeface="Segoe UI"/>
                <a:cs typeface="Segoe UI"/>
              </a:rPr>
              <a:t>Sightseeing – </a:t>
            </a:r>
            <a:endParaRPr lang="en-US" sz="1600">
              <a:latin typeface="Georgia Pro"/>
              <a:ea typeface="Cambria"/>
              <a:cs typeface="Segoe UI"/>
            </a:endParaRPr>
          </a:p>
          <a:p>
            <a:pPr>
              <a:lnSpc>
                <a:spcPts val="1477"/>
              </a:lnSpc>
            </a:pPr>
            <a:endParaRPr/>
          </a:p>
          <a:p>
            <a:pPr rtl="0">
              <a:lnSpc>
                <a:spcPts val="1477"/>
              </a:lnSpc>
            </a:pPr>
            <a:r>
              <a:rPr lang="en-US" sz="1600">
                <a:latin typeface="Georgia Pro"/>
                <a:ea typeface="Segoe UI"/>
                <a:cs typeface="Segoe UI"/>
              </a:rPr>
              <a:t>Resort – </a:t>
            </a:r>
            <a:r>
              <a:rPr sz="1600" dirty="0">
                <a:latin typeface="Georgia Pro"/>
                <a:ea typeface="Cambria"/>
                <a:cs typeface="Cambria"/>
              </a:rPr>
              <a:t> </a:t>
            </a:r>
          </a:p>
          <a:p>
            <a:pPr>
              <a:lnSpc>
                <a:spcPts val="1477"/>
              </a:lnSpc>
            </a:pPr>
            <a:endParaRPr lang="en-US" sz="1600" dirty="0">
              <a:latin typeface="Georgia Pro"/>
              <a:ea typeface="Cambria"/>
              <a:cs typeface="Segoe UI"/>
            </a:endParaRPr>
          </a:p>
          <a:p>
            <a:pPr rtl="0">
              <a:lnSpc>
                <a:spcPts val="1477"/>
              </a:lnSpc>
            </a:pPr>
            <a:r>
              <a:rPr lang="en-US" sz="1600">
                <a:latin typeface="Georgia Pro"/>
                <a:ea typeface="Segoe UI"/>
                <a:cs typeface="Segoe UI"/>
              </a:rPr>
              <a:t>Backpacking – </a:t>
            </a:r>
            <a:r>
              <a:rPr sz="1600" dirty="0">
                <a:latin typeface="Georgia Pro"/>
                <a:ea typeface="Cambria"/>
                <a:cs typeface="Cambria"/>
              </a:rPr>
              <a:t> </a:t>
            </a:r>
          </a:p>
          <a:p>
            <a:pPr>
              <a:lnSpc>
                <a:spcPts val="1477"/>
              </a:lnSpc>
            </a:pPr>
            <a:endParaRPr lang="en-US" sz="1600" dirty="0">
              <a:latin typeface="Georgia Pro"/>
              <a:ea typeface="Cambria"/>
              <a:cs typeface="Segoe UI"/>
            </a:endParaRPr>
          </a:p>
          <a:p>
            <a:pPr>
              <a:lnSpc>
                <a:spcPts val="1477"/>
              </a:lnSpc>
            </a:pPr>
            <a:r>
              <a:rPr lang="en-US" sz="1600">
                <a:latin typeface="Georgia Pro"/>
                <a:ea typeface="Segoe UI"/>
                <a:cs typeface="Segoe UI"/>
              </a:rPr>
              <a:t>Cruise –</a:t>
            </a:r>
            <a:r>
              <a:rPr sz="1600" dirty="0">
                <a:latin typeface="Georgia Pro"/>
                <a:ea typeface="Cambria"/>
                <a:cs typeface="Cambria"/>
              </a:rPr>
              <a:t> </a:t>
            </a:r>
            <a:endParaRPr lang="ru-RU" sz="1600" dirty="0">
              <a:latin typeface="Georgia Pro"/>
              <a:ea typeface="Cambria"/>
              <a:cs typeface="Cambria"/>
            </a:endParaRPr>
          </a:p>
          <a:p>
            <a:pPr>
              <a:lnSpc>
                <a:spcPts val="1477"/>
              </a:lnSpc>
            </a:pPr>
            <a:endParaRPr sz="1600" dirty="0">
              <a:latin typeface="Georgia Pro"/>
              <a:ea typeface="Cambria"/>
              <a:cs typeface="Cambria"/>
            </a:endParaRPr>
          </a:p>
          <a:p>
            <a:pPr rtl="0">
              <a:lnSpc>
                <a:spcPts val="1477"/>
              </a:lnSpc>
            </a:pPr>
            <a:r>
              <a:rPr lang="en-US" sz="1600">
                <a:latin typeface="Georgia Pro"/>
                <a:ea typeface="Segoe UI"/>
                <a:cs typeface="Segoe UI"/>
              </a:rPr>
              <a:t>Travel insurance – </a:t>
            </a:r>
            <a:r>
              <a:rPr sz="1600" dirty="0">
                <a:latin typeface="Georgia Pro"/>
                <a:ea typeface="Cambria"/>
                <a:cs typeface="Cambria"/>
              </a:rPr>
              <a:t> </a:t>
            </a:r>
          </a:p>
          <a:p>
            <a:pPr>
              <a:lnSpc>
                <a:spcPts val="1477"/>
              </a:lnSpc>
            </a:pPr>
            <a:endParaRPr lang="en-US" sz="1600" dirty="0">
              <a:latin typeface="Georgia Pro"/>
              <a:ea typeface="Cambria"/>
              <a:cs typeface="Segoe UI"/>
            </a:endParaRPr>
          </a:p>
          <a:p>
            <a:pPr rtl="0">
              <a:lnSpc>
                <a:spcPts val="1477"/>
              </a:lnSpc>
            </a:pPr>
            <a:r>
              <a:rPr lang="en-US" sz="1600">
                <a:latin typeface="Georgia Pro"/>
                <a:ea typeface="Segoe UI"/>
                <a:cs typeface="Segoe UI"/>
              </a:rPr>
              <a:t>Souvenir –</a:t>
            </a:r>
            <a:r>
              <a:rPr sz="1600" dirty="0">
                <a:latin typeface="Georgia Pro"/>
                <a:ea typeface="Cambria"/>
                <a:cs typeface="Cambria"/>
              </a:rPr>
              <a:t> </a:t>
            </a:r>
          </a:p>
          <a:p>
            <a:pPr algn="ctr"/>
            <a:endParaRPr lang="ru-RU"/>
          </a:p>
        </p:txBody>
      </p:sp>
      <p:pic>
        <p:nvPicPr>
          <p:cNvPr id="4" name="Рисунок 3" descr="Изображение выглядит как диаграмма, снимок экрана, прямоугольный, дизайн&#10;&#10;Содержимое, созданное искусственным интеллектом, может быть неверным.">
            <a:extLst>
              <a:ext uri="{FF2B5EF4-FFF2-40B4-BE49-F238E27FC236}">
                <a16:creationId xmlns:a16="http://schemas.microsoft.com/office/drawing/2014/main" id="{E26F3944-49D8-2363-34E4-6C4EE47249AC}"/>
              </a:ext>
            </a:extLst>
          </p:cNvPr>
          <p:cNvPicPr>
            <a:picLocks noChangeAspect="1"/>
          </p:cNvPicPr>
          <p:nvPr/>
        </p:nvPicPr>
        <p:blipFill>
          <a:blip r:embed="rId4"/>
          <a:stretch>
            <a:fillRect/>
          </a:stretch>
        </p:blipFill>
        <p:spPr>
          <a:xfrm>
            <a:off x="6362218" y="2827418"/>
            <a:ext cx="5013767" cy="3604910"/>
          </a:xfrm>
          <a:prstGeom prst="rect">
            <a:avLst/>
          </a:prstGeom>
        </p:spPr>
      </p:pic>
      <p:graphicFrame>
        <p:nvGraphicFramePr>
          <p:cNvPr id="6" name="Таблица 5">
            <a:extLst>
              <a:ext uri="{FF2B5EF4-FFF2-40B4-BE49-F238E27FC236}">
                <a16:creationId xmlns:a16="http://schemas.microsoft.com/office/drawing/2014/main" id="{F6CB9E0B-D0EF-9A07-559E-44D4FD7CF577}"/>
              </a:ext>
            </a:extLst>
          </p:cNvPr>
          <p:cNvGraphicFramePr>
            <a:graphicFrameLocks noGrp="1"/>
          </p:cNvGraphicFramePr>
          <p:nvPr>
            <p:extLst>
              <p:ext uri="{D42A27DB-BD31-4B8C-83A1-F6EECF244321}">
                <p14:modId xmlns:p14="http://schemas.microsoft.com/office/powerpoint/2010/main" val="1310306523"/>
              </p:ext>
            </p:extLst>
          </p:nvPr>
        </p:nvGraphicFramePr>
        <p:xfrm>
          <a:off x="6645677" y="849550"/>
          <a:ext cx="4552949" cy="2041462"/>
        </p:xfrm>
        <a:graphic>
          <a:graphicData uri="http://schemas.openxmlformats.org/drawingml/2006/table">
            <a:tbl>
              <a:tblPr bandRow="1">
                <a:tableStyleId>{5C22544A-7EE6-4342-B048-85BDC9FD1C3A}</a:tableStyleId>
              </a:tblPr>
              <a:tblGrid>
                <a:gridCol w="2326993">
                  <a:extLst>
                    <a:ext uri="{9D8B030D-6E8A-4147-A177-3AD203B41FA5}">
                      <a16:colId xmlns:a16="http://schemas.microsoft.com/office/drawing/2014/main" val="3754474958"/>
                    </a:ext>
                  </a:extLst>
                </a:gridCol>
                <a:gridCol w="2225956">
                  <a:extLst>
                    <a:ext uri="{9D8B030D-6E8A-4147-A177-3AD203B41FA5}">
                      <a16:colId xmlns:a16="http://schemas.microsoft.com/office/drawing/2014/main" val="2428947853"/>
                    </a:ext>
                  </a:extLst>
                </a:gridCol>
              </a:tblGrid>
              <a:tr h="190500">
                <a:tc>
                  <a:txBody>
                    <a:bodyPr/>
                    <a:lstStyle/>
                    <a:p>
                      <a:pPr rtl="0" fontAlgn="base">
                        <a:lnSpc>
                          <a:spcPts val="1350"/>
                        </a:lnSpc>
                        <a:buNone/>
                      </a:pPr>
                      <a:r>
                        <a:rPr lang="af-ZA" sz="1100" b="1">
                          <a:effectLst/>
                          <a:latin typeface="Aptos Display"/>
                        </a:rPr>
                        <a:t>  Across  </a:t>
                      </a:r>
                    </a:p>
                    <a:p>
                      <a:pPr rtl="0" fontAlgn="base">
                        <a:lnSpc>
                          <a:spcPts val="1350"/>
                        </a:lnSpc>
                        <a:buNone/>
                      </a:pPr>
                      <a:r>
                        <a:rPr lang="af-ZA" sz="1100">
                          <a:effectLst/>
                          <a:latin typeface="Aptos Display"/>
                        </a:rPr>
                        <a:t>1.A place where people go for holidays, usually with hotels and beaches. </a:t>
                      </a:r>
                    </a:p>
                    <a:p>
                      <a:pPr rtl="0" fontAlgn="base">
                        <a:lnSpc>
                          <a:spcPts val="1350"/>
                        </a:lnSpc>
                        <a:buNone/>
                      </a:pPr>
                      <a:r>
                        <a:rPr lang="af-ZA" sz="1100">
                          <a:effectLst/>
                          <a:latin typeface="Aptos Display"/>
                        </a:rPr>
                        <a:t>4.A journey made by air, especially in a plane. </a:t>
                      </a:r>
                    </a:p>
                    <a:p>
                      <a:pPr rtl="0" fontAlgn="base">
                        <a:lnSpc>
                          <a:spcPts val="1350"/>
                        </a:lnSpc>
                        <a:buNone/>
                      </a:pPr>
                      <a:r>
                        <a:rPr lang="af-ZA" sz="1100">
                          <a:effectLst/>
                          <a:latin typeface="Aptos Display"/>
                        </a:rPr>
                        <a:t>6.The bags and suitcases you take with you on a trip. </a:t>
                      </a:r>
                    </a:p>
                    <a:p>
                      <a:pPr rtl="0" fontAlgn="base">
                        <a:lnSpc>
                          <a:spcPts val="1350"/>
                        </a:lnSpc>
                        <a:buNone/>
                      </a:pPr>
                      <a:r>
                        <a:rPr lang="af-ZA" sz="1100">
                          <a:effectLst/>
                          <a:latin typeface="Aptos Display"/>
                        </a:rPr>
                        <a:t>8. An official document you need to show when traveling to another country. </a:t>
                      </a:r>
                      <a:endParaRPr lang="af-ZA" sz="1100" dirty="0">
                        <a:effectLst/>
                        <a:latin typeface="Aptos Display"/>
                      </a:endParaRPr>
                    </a:p>
                    <a:p>
                      <a:pPr rtl="0" fontAlgn="base">
                        <a:lnSpc>
                          <a:spcPts val="1350"/>
                        </a:lnSpc>
                        <a:buNone/>
                      </a:pPr>
                      <a:r>
                        <a:rPr lang="af-ZA" sz="1100" dirty="0">
                          <a:effectLst/>
                          <a:latin typeface="Aptos Display"/>
                        </a:rPr>
                        <a:t>9.A device used for taking photos</a:t>
                      </a:r>
                      <a:r>
                        <a:rPr lang="af-ZA" sz="1100">
                          <a:effectLst/>
                          <a:latin typeface="Aptos Display"/>
                        </a:rPr>
                        <a:t> or recording videos.  </a:t>
                      </a:r>
                    </a:p>
                  </a:txBody>
                  <a:tcPr marL="66675" marR="66675">
                    <a:lnL>
                      <a:noFill/>
                    </a:lnL>
                    <a:lnR>
                      <a:noFill/>
                    </a:lnR>
                    <a:lnT>
                      <a:noFill/>
                    </a:lnT>
                    <a:lnB>
                      <a:noFill/>
                    </a:lnB>
                    <a:noFill/>
                  </a:tcPr>
                </a:tc>
                <a:tc>
                  <a:txBody>
                    <a:bodyPr/>
                    <a:lstStyle/>
                    <a:p>
                      <a:pPr rtl="0" fontAlgn="base">
                        <a:lnSpc>
                          <a:spcPts val="1350"/>
                        </a:lnSpc>
                        <a:buNone/>
                      </a:pPr>
                      <a:r>
                        <a:rPr lang="af-ZA" sz="1100" b="1">
                          <a:effectLst/>
                          <a:latin typeface="Aptos Display"/>
                        </a:rPr>
                        <a:t>Down  </a:t>
                      </a:r>
                    </a:p>
                    <a:p>
                      <a:pPr rtl="0" fontAlgn="base">
                        <a:lnSpc>
                          <a:spcPts val="1350"/>
                        </a:lnSpc>
                        <a:buNone/>
                      </a:pPr>
                      <a:r>
                        <a:rPr lang="af-ZA" sz="1100">
                          <a:effectLst/>
                          <a:latin typeface="Aptos Display"/>
                        </a:rPr>
                        <a:t>2.The place you are finally going to. </a:t>
                      </a:r>
                    </a:p>
                    <a:p>
                      <a:pPr rtl="0" fontAlgn="base">
                        <a:lnSpc>
                          <a:spcPts val="1350"/>
                        </a:lnSpc>
                        <a:buNone/>
                      </a:pPr>
                      <a:r>
                        <a:rPr lang="af-ZA" sz="1100">
                          <a:effectLst/>
                          <a:latin typeface="Aptos Display"/>
                        </a:rPr>
                        <a:t>3. Visiting famous and interesting places as a tourist. </a:t>
                      </a:r>
                    </a:p>
                    <a:p>
                      <a:pPr rtl="0" fontAlgn="base">
                        <a:lnSpc>
                          <a:spcPts val="1350"/>
                        </a:lnSpc>
                        <a:buNone/>
                      </a:pPr>
                      <a:r>
                        <a:rPr lang="af-ZA" sz="1100">
                          <a:effectLst/>
                          <a:latin typeface="Aptos Display"/>
                        </a:rPr>
                        <a:t>5. Someone who shows tourists around and tells them about a place. </a:t>
                      </a:r>
                    </a:p>
                    <a:p>
                      <a:pPr rtl="0" fontAlgn="base">
                        <a:lnSpc>
                          <a:spcPts val="1350"/>
                        </a:lnSpc>
                        <a:buNone/>
                      </a:pPr>
                      <a:r>
                        <a:rPr lang="af-ZA" sz="1100">
                          <a:effectLst/>
                          <a:latin typeface="Aptos Display"/>
                        </a:rPr>
                        <a:t>7.A long trip from one place to another </a:t>
                      </a:r>
                    </a:p>
                    <a:p>
                      <a:pPr rtl="0" fontAlgn="base">
                        <a:lnSpc>
                          <a:spcPts val="1350"/>
                        </a:lnSpc>
                        <a:buNone/>
                      </a:pPr>
                      <a:endParaRPr lang="af-ZA" sz="1100" dirty="0">
                        <a:effectLst/>
                        <a:latin typeface="Aptos Display"/>
                      </a:endParaRPr>
                    </a:p>
                  </a:txBody>
                  <a:tcPr marL="66675" marR="66675">
                    <a:lnL>
                      <a:noFill/>
                    </a:lnL>
                    <a:lnR>
                      <a:noFill/>
                    </a:lnR>
                    <a:lnT>
                      <a:noFill/>
                    </a:lnT>
                    <a:lnB>
                      <a:noFill/>
                    </a:lnB>
                    <a:noFill/>
                  </a:tcPr>
                </a:tc>
                <a:extLst>
                  <a:ext uri="{0D108BD9-81ED-4DB2-BD59-A6C34878D82A}">
                    <a16:rowId xmlns:a16="http://schemas.microsoft.com/office/drawing/2014/main" val="1435846420"/>
                  </a:ext>
                </a:extLst>
              </a:tr>
            </a:tbl>
          </a:graphicData>
        </a:graphic>
      </p:graphicFrame>
      <p:sp>
        <p:nvSpPr>
          <p:cNvPr id="7" name="TextBox 6">
            <a:extLst>
              <a:ext uri="{FF2B5EF4-FFF2-40B4-BE49-F238E27FC236}">
                <a16:creationId xmlns:a16="http://schemas.microsoft.com/office/drawing/2014/main" id="{97AB0D82-453F-1E1D-4D87-C3957D04CA89}"/>
              </a:ext>
            </a:extLst>
          </p:cNvPr>
          <p:cNvSpPr txBox="1"/>
          <p:nvPr/>
        </p:nvSpPr>
        <p:spPr>
          <a:xfrm>
            <a:off x="6366076" y="332772"/>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0" u="none" strike="noStrike" baseline="0">
                <a:solidFill>
                  <a:srgbClr val="000000"/>
                </a:solidFill>
                <a:latin typeface="Georgia Pro"/>
              </a:rPr>
              <a:t>2. </a:t>
            </a:r>
            <a:r>
              <a:rPr lang="ru-RU" b="1" i="0" u="none" strike="noStrike" baseline="0">
                <a:solidFill>
                  <a:srgbClr val="000000"/>
                </a:solidFill>
                <a:latin typeface="Georgia Pro"/>
              </a:rPr>
              <a:t> Complete the crossword:  </a:t>
            </a:r>
            <a:endParaRPr lang="ru-RU"/>
          </a:p>
          <a:p>
            <a:pPr algn="ctr"/>
            <a:endParaRPr lang="ru-RU"/>
          </a:p>
        </p:txBody>
      </p:sp>
    </p:spTree>
    <p:extLst>
      <p:ext uri="{BB962C8B-B14F-4D97-AF65-F5344CB8AC3E}">
        <p14:creationId xmlns:p14="http://schemas.microsoft.com/office/powerpoint/2010/main" val="1999110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9072B53A-F38A-2541-4AE9-C36106C09380}"/>
            </a:ext>
          </a:extLst>
        </p:cNvPr>
        <p:cNvGrpSpPr/>
        <p:nvPr/>
      </p:nvGrpSpPr>
      <p:grpSpPr>
        <a:xfrm>
          <a:off x="0" y="0"/>
          <a:ext cx="0" cy="0"/>
          <a:chOff x="0" y="0"/>
          <a:chExt cx="0" cy="0"/>
        </a:xfrm>
      </p:grpSpPr>
      <p:sp>
        <p:nvSpPr>
          <p:cNvPr id="10" name="Объект 9">
            <a:extLst>
              <a:ext uri="{FF2B5EF4-FFF2-40B4-BE49-F238E27FC236}">
                <a16:creationId xmlns:a16="http://schemas.microsoft.com/office/drawing/2014/main" id="{B69C6FF3-26EE-A6EF-045F-878B62FD2F0D}"/>
              </a:ext>
            </a:extLst>
          </p:cNvPr>
          <p:cNvSpPr>
            <a:spLocks noGrp="1"/>
          </p:cNvSpPr>
          <p:nvPr>
            <p:ph sz="half" idx="1"/>
          </p:nvPr>
        </p:nvSpPr>
        <p:spPr>
          <a:xfrm>
            <a:off x="462023" y="407726"/>
            <a:ext cx="5181600" cy="4351338"/>
          </a:xfrm>
        </p:spPr>
        <p:txBody>
          <a:bodyPr vert="horz" lIns="91440" tIns="45720" rIns="91440" bIns="45720" rtlCol="0" anchor="t">
            <a:noAutofit/>
          </a:bodyPr>
          <a:lstStyle/>
          <a:p>
            <a:pPr marL="0" indent="0">
              <a:buNone/>
            </a:pPr>
            <a:r>
              <a:rPr lang="ru-RU" sz="1600" b="1">
                <a:latin typeface="Georgia Pro"/>
                <a:ea typeface="+mn-lt"/>
                <a:cs typeface="+mn-lt"/>
              </a:rPr>
              <a:t>3. Fill in the gaps</a:t>
            </a:r>
            <a:endParaRPr lang="ru-RU" sz="1600">
              <a:latin typeface="Georgia Pro"/>
              <a:ea typeface="+mn-lt"/>
              <a:cs typeface="+mn-lt"/>
            </a:endParaRPr>
          </a:p>
          <a:p>
            <a:r>
              <a:rPr lang="ru-RU" sz="1600">
                <a:latin typeface="Georgia Pro"/>
                <a:ea typeface="+mn-lt"/>
                <a:cs typeface="+mn-lt"/>
              </a:rPr>
              <a:t>Holidays ______ (1. be) very important for people because they help us relax and enjoy life. Last summer, my family and I ______ (2. decide) to go abroad. We ______ (3. travel) to Italy and ______ (4. stay) in a small hotel near the sea. The hotel ______ (5. be) comfortable and the staff ______ (6. be) very friendly.  Every morning, we ______ (7. wake) up early and ______ (8. have) breakfast on the terrace. Then we usually ______ (9. go) sightseeing and ______ (10. visit) famous places. Sometimes we ______ (11. take) guided tours and ______ (12. learn) a lot about the history of the country. In the afternoon, we often ______ (13. swim) in the sea or ______ (14. relax) on the beach. The weather always ______ (15. be) warm and sunny. In the evenings, we ______ (16. go) to local cafés and ______ (17. try) traditional food.</a:t>
            </a:r>
          </a:p>
          <a:p>
            <a:r>
              <a:rPr lang="ru-RU" sz="1600">
                <a:latin typeface="Georgia Pro"/>
                <a:ea typeface="+mn-lt"/>
                <a:cs typeface="+mn-lt"/>
              </a:rPr>
              <a:t>I really ______ (18. enjoy) the pizza and pasta.</a:t>
            </a:r>
            <a:r>
              <a:rPr lang="en-US" sz="1600" dirty="0">
                <a:latin typeface="Georgia Pro"/>
                <a:ea typeface="+mn-lt"/>
                <a:cs typeface="+mn-lt"/>
              </a:rPr>
              <a:t> </a:t>
            </a:r>
            <a:r>
              <a:rPr lang="ru-RU" sz="1600">
                <a:latin typeface="Georgia Pro"/>
                <a:ea typeface="+mn-lt"/>
                <a:cs typeface="+mn-lt"/>
              </a:rPr>
              <a:t>I ______ (19. feel) happy during the trip because we_____ (20. spend) a lot of time together. Holidays ______ (21. help) people forget about everyday problems and ______ (22. give) them new energy. I ______ (23. believe) that travelling ______ (24. be) one of the best ways to learn about the world</a:t>
            </a:r>
            <a:endParaRPr lang="ru-RU"/>
          </a:p>
          <a:p>
            <a:pPr marL="0" indent="0">
              <a:buNone/>
            </a:pPr>
            <a:endParaRPr lang="ru-RU" dirty="0"/>
          </a:p>
        </p:txBody>
      </p:sp>
      <p:graphicFrame>
        <p:nvGraphicFramePr>
          <p:cNvPr id="6" name="Таблица 5">
            <a:extLst>
              <a:ext uri="{FF2B5EF4-FFF2-40B4-BE49-F238E27FC236}">
                <a16:creationId xmlns:a16="http://schemas.microsoft.com/office/drawing/2014/main" id="{D4576DE9-3747-4554-E3F4-AFF1BA3F8D68}"/>
              </a:ext>
            </a:extLst>
          </p:cNvPr>
          <p:cNvGraphicFramePr>
            <a:graphicFrameLocks noGrp="1"/>
          </p:cNvGraphicFramePr>
          <p:nvPr>
            <p:extLst>
              <p:ext uri="{D42A27DB-BD31-4B8C-83A1-F6EECF244321}">
                <p14:modId xmlns:p14="http://schemas.microsoft.com/office/powerpoint/2010/main" val="2208300932"/>
              </p:ext>
            </p:extLst>
          </p:nvPr>
        </p:nvGraphicFramePr>
        <p:xfrm>
          <a:off x="7117397" y="1079500"/>
          <a:ext cx="4276725" cy="980440"/>
        </p:xfrm>
        <a:graphic>
          <a:graphicData uri="http://schemas.openxmlformats.org/drawingml/2006/table">
            <a:tbl>
              <a:tblPr bandRow="1">
                <a:tableStyleId>{5C22544A-7EE6-4342-B048-85BDC9FD1C3A}</a:tableStyleId>
              </a:tblPr>
              <a:tblGrid>
                <a:gridCol w="1724025">
                  <a:extLst>
                    <a:ext uri="{9D8B030D-6E8A-4147-A177-3AD203B41FA5}">
                      <a16:colId xmlns:a16="http://schemas.microsoft.com/office/drawing/2014/main" val="1994027346"/>
                    </a:ext>
                  </a:extLst>
                </a:gridCol>
                <a:gridCol w="2552700">
                  <a:extLst>
                    <a:ext uri="{9D8B030D-6E8A-4147-A177-3AD203B41FA5}">
                      <a16:colId xmlns:a16="http://schemas.microsoft.com/office/drawing/2014/main" val="2002393184"/>
                    </a:ext>
                  </a:extLst>
                </a:gridCol>
              </a:tblGrid>
              <a:tr h="180975">
                <a:tc>
                  <a:txBody>
                    <a:bodyPr/>
                    <a:lstStyle/>
                    <a:p>
                      <a:pPr algn="l" rtl="0" fontAlgn="base">
                        <a:lnSpc>
                          <a:spcPts val="1350"/>
                        </a:lnSpc>
                        <a:buNone/>
                      </a:pPr>
                      <a:r>
                        <a:rPr lang="en-US" sz="1200" b="0" i="0">
                          <a:effectLst/>
                          <a:latin typeface="Cambria" panose="02040503050406030204" pitchFamily="18" charset="0"/>
                        </a:rPr>
                        <a:t>1.people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2. </a:t>
                      </a:r>
                      <a:r>
                        <a:rPr lang="en-US" sz="1200" b="0" i="0">
                          <a:effectLst/>
                          <a:latin typeface="Cambria" panose="02040503050406030204" pitchFamily="18" charset="0"/>
                        </a:rPr>
                        <a:t>place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3.</a:t>
                      </a:r>
                      <a:r>
                        <a:rPr lang="en-US" sz="1200" b="0" i="0">
                          <a:effectLst/>
                          <a:latin typeface="Cambria" panose="02040503050406030204" pitchFamily="18" charset="0"/>
                        </a:rPr>
                        <a:t> present continuous action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4.</a:t>
                      </a:r>
                      <a:r>
                        <a:rPr lang="en-US" sz="1200" b="0" i="0">
                          <a:effectLst/>
                          <a:latin typeface="Cambria" panose="02040503050406030204" pitchFamily="18" charset="0"/>
                        </a:rPr>
                        <a:t> appearance  </a:t>
                      </a:r>
                      <a:endParaRPr lang="en-US" b="0" i="0">
                        <a:effectLst/>
                      </a:endParaRPr>
                    </a:p>
                  </a:txBody>
                  <a:tcPr marL="57150" marR="57150">
                    <a:lnL>
                      <a:noFill/>
                    </a:lnL>
                    <a:lnR>
                      <a:noFill/>
                    </a:lnR>
                    <a:lnT>
                      <a:noFill/>
                    </a:lnT>
                    <a:lnB>
                      <a:noFill/>
                    </a:lnB>
                    <a:noFill/>
                  </a:tcPr>
                </a:tc>
                <a:tc>
                  <a:txBody>
                    <a:bodyPr/>
                    <a:lstStyle/>
                    <a:p>
                      <a:pPr algn="l" rtl="0" fontAlgn="base">
                        <a:lnSpc>
                          <a:spcPts val="1350"/>
                        </a:lnSpc>
                        <a:buNone/>
                      </a:pPr>
                      <a:r>
                        <a:rPr lang="en-US" sz="1200" b="0" i="0">
                          <a:solidFill>
                            <a:srgbClr val="000000"/>
                          </a:solidFill>
                          <a:effectLst/>
                          <a:latin typeface="Cambria" panose="02040503050406030204" pitchFamily="18" charset="0"/>
                        </a:rPr>
                        <a:t>5.</a:t>
                      </a:r>
                      <a:r>
                        <a:rPr lang="en-US" sz="1200" b="0" i="0">
                          <a:effectLst/>
                          <a:latin typeface="Cambria" panose="02040503050406030204" pitchFamily="18" charset="0"/>
                        </a:rPr>
                        <a:t> clothes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6.</a:t>
                      </a:r>
                      <a:r>
                        <a:rPr lang="en-US" sz="1200" b="0" i="0">
                          <a:effectLst/>
                          <a:latin typeface="Cambria" panose="02040503050406030204" pitchFamily="18" charset="0"/>
                        </a:rPr>
                        <a:t> feelings, emotions of people/ why do they feel it?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7.</a:t>
                      </a:r>
                      <a:r>
                        <a:rPr lang="en-US" sz="1200" b="0" i="0">
                          <a:effectLst/>
                          <a:latin typeface="Cambria" panose="02040503050406030204" pitchFamily="18" charset="0"/>
                        </a:rPr>
                        <a:t>do you like/ dislike the picture and why  </a:t>
                      </a:r>
                      <a:endParaRPr lang="en-US" b="0" i="0">
                        <a:effectLst/>
                      </a:endParaRPr>
                    </a:p>
                  </a:txBody>
                  <a:tcPr marL="57150" marR="57150">
                    <a:lnL>
                      <a:noFill/>
                    </a:lnL>
                    <a:lnR>
                      <a:noFill/>
                    </a:lnR>
                    <a:lnT>
                      <a:noFill/>
                    </a:lnT>
                    <a:lnB>
                      <a:noFill/>
                    </a:lnB>
                    <a:noFill/>
                  </a:tcPr>
                </a:tc>
                <a:extLst>
                  <a:ext uri="{0D108BD9-81ED-4DB2-BD59-A6C34878D82A}">
                    <a16:rowId xmlns:a16="http://schemas.microsoft.com/office/drawing/2014/main" val="3770050075"/>
                  </a:ext>
                </a:extLst>
              </a:tr>
            </a:tbl>
          </a:graphicData>
        </a:graphic>
      </p:graphicFrame>
      <p:sp>
        <p:nvSpPr>
          <p:cNvPr id="8" name="TextBox 7">
            <a:extLst>
              <a:ext uri="{FF2B5EF4-FFF2-40B4-BE49-F238E27FC236}">
                <a16:creationId xmlns:a16="http://schemas.microsoft.com/office/drawing/2014/main" id="{9B9BB3D8-C0DD-229B-8E5B-73349DEA872A}"/>
              </a:ext>
            </a:extLst>
          </p:cNvPr>
          <p:cNvSpPr txBox="1"/>
          <p:nvPr/>
        </p:nvSpPr>
        <p:spPr>
          <a:xfrm>
            <a:off x="6207760" y="408393"/>
            <a:ext cx="6096000" cy="1667123"/>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0" indent="-228600" algn="l" rtl="0">
              <a:lnSpc>
                <a:spcPts val="1350"/>
              </a:lnSpc>
              <a:buFont typeface="Cambria"/>
              <a:buAutoNum type="arabicPeriod" startAt="4"/>
            </a:pPr>
            <a:r>
              <a:rPr lang="en-US" sz="1600" b="1">
                <a:solidFill>
                  <a:srgbClr val="000000"/>
                </a:solidFill>
                <a:latin typeface="Cambria"/>
                <a:ea typeface="Cambria"/>
                <a:cs typeface="Cambria"/>
              </a:rPr>
              <a:t>Choose</a:t>
            </a:r>
            <a:r>
              <a:rPr lang="en-US" sz="1600" b="1" i="0" dirty="0">
                <a:solidFill>
                  <a:srgbClr val="000000"/>
                </a:solidFill>
                <a:latin typeface="Cambria"/>
                <a:ea typeface="Cambria"/>
                <a:cs typeface="Cambria"/>
              </a:rPr>
              <a:t> 1 picture to ask 4 questions about it, and describe the second picture in full using the following plan:</a:t>
            </a:r>
            <a:r>
              <a:rPr sz="1600" b="0" i="0" dirty="0">
                <a:solidFill>
                  <a:srgbClr val="000000"/>
                </a:solidFill>
                <a:latin typeface="Cambria"/>
                <a:ea typeface="Cambria"/>
                <a:cs typeface="Cambria"/>
              </a:rPr>
              <a:t> </a:t>
            </a:r>
            <a:endParaRPr lang="ru-RU" sz="1600" b="0" i="0" dirty="0">
              <a:solidFill>
                <a:srgbClr val="000000"/>
              </a:solidFill>
              <a:latin typeface="Cambria"/>
              <a:ea typeface="Cambria"/>
              <a:cs typeface="Cambria"/>
            </a:endParaRPr>
          </a:p>
          <a:p>
            <a:pPr marL="228600" indent="-228600">
              <a:lnSpc>
                <a:spcPts val="1350"/>
              </a:lnSpc>
              <a:buAutoNum type="arabicPeriod" startAt="4"/>
            </a:pPr>
            <a:endParaRPr sz="1600" b="0" i="0" dirty="0">
              <a:solidFill>
                <a:srgbClr val="000000"/>
              </a:solidFill>
              <a:latin typeface="Cambria"/>
              <a:ea typeface="Cambria"/>
              <a:cs typeface="Cambria"/>
            </a:endParaRPr>
          </a:p>
          <a:p>
            <a:pPr>
              <a:lnSpc>
                <a:spcPts val="1564"/>
              </a:lnSpc>
            </a:pPr>
            <a:endParaRPr sz="1200" b="0" i="0">
              <a:solidFill>
                <a:srgbClr val="000000"/>
              </a:solidFill>
              <a:latin typeface="Cambria"/>
              <a:ea typeface="Cambria"/>
              <a:cs typeface="Segoe UI"/>
            </a:endParaRPr>
          </a:p>
          <a:p>
            <a:pPr algn="l" rtl="0"/>
            <a:endParaRPr lang="ru-RU" b="0" i="0">
              <a:solidFill>
                <a:srgbClr val="000000"/>
              </a:solidFill>
              <a:latin typeface="Cambria"/>
              <a:ea typeface="Cambria"/>
              <a:cs typeface="Segoe UI"/>
            </a:endParaRPr>
          </a:p>
          <a:p>
            <a:endParaRPr lang="ru-RU">
              <a:latin typeface="Segoe UI"/>
              <a:cs typeface="Segoe UI"/>
            </a:endParaRPr>
          </a:p>
          <a:p>
            <a:pPr algn="ctr"/>
            <a:endParaRPr lang="ru-RU">
              <a:latin typeface="Aptos" panose="020B0004020202020204"/>
              <a:cs typeface="Segoe UI"/>
            </a:endParaRPr>
          </a:p>
        </p:txBody>
      </p:sp>
      <p:pic>
        <p:nvPicPr>
          <p:cNvPr id="9" name="Рисунок 8" descr="Изображение пина-истории">
            <a:extLst>
              <a:ext uri="{FF2B5EF4-FFF2-40B4-BE49-F238E27FC236}">
                <a16:creationId xmlns:a16="http://schemas.microsoft.com/office/drawing/2014/main" id="{5985F10B-41E8-9652-7B74-11539D9EE955}"/>
              </a:ext>
            </a:extLst>
          </p:cNvPr>
          <p:cNvPicPr>
            <a:picLocks noChangeAspect="1"/>
          </p:cNvPicPr>
          <p:nvPr/>
        </p:nvPicPr>
        <p:blipFill>
          <a:blip r:embed="rId3"/>
          <a:srcRect t="8507" r="351" b="-235"/>
          <a:stretch>
            <a:fillRect/>
          </a:stretch>
        </p:blipFill>
        <p:spPr>
          <a:xfrm>
            <a:off x="6470247" y="2422967"/>
            <a:ext cx="2598540" cy="3629733"/>
          </a:xfrm>
          <a:prstGeom prst="rect">
            <a:avLst/>
          </a:prstGeom>
        </p:spPr>
      </p:pic>
      <p:pic>
        <p:nvPicPr>
          <p:cNvPr id="11" name="Рисунок 10" descr="Изображение пина-истории">
            <a:extLst>
              <a:ext uri="{FF2B5EF4-FFF2-40B4-BE49-F238E27FC236}">
                <a16:creationId xmlns:a16="http://schemas.microsoft.com/office/drawing/2014/main" id="{8802E4EE-6E0E-7C3D-16F4-E2DB60997258}"/>
              </a:ext>
            </a:extLst>
          </p:cNvPr>
          <p:cNvPicPr>
            <a:picLocks noChangeAspect="1"/>
          </p:cNvPicPr>
          <p:nvPr/>
        </p:nvPicPr>
        <p:blipFill>
          <a:blip r:embed="rId4"/>
          <a:stretch>
            <a:fillRect/>
          </a:stretch>
        </p:blipFill>
        <p:spPr>
          <a:xfrm>
            <a:off x="9161362" y="2420694"/>
            <a:ext cx="2743200" cy="3656357"/>
          </a:xfrm>
          <a:prstGeom prst="rect">
            <a:avLst/>
          </a:prstGeom>
        </p:spPr>
      </p:pic>
    </p:spTree>
    <p:extLst>
      <p:ext uri="{BB962C8B-B14F-4D97-AF65-F5344CB8AC3E}">
        <p14:creationId xmlns:p14="http://schemas.microsoft.com/office/powerpoint/2010/main" val="3895173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CD26D361-B067-0B5F-D497-60BCE3B6023B}"/>
            </a:ext>
          </a:extLst>
        </p:cNvPr>
        <p:cNvGrpSpPr/>
        <p:nvPr/>
      </p:nvGrpSpPr>
      <p:grpSpPr>
        <a:xfrm>
          <a:off x="0" y="0"/>
          <a:ext cx="0" cy="0"/>
          <a:chOff x="0" y="0"/>
          <a:chExt cx="0" cy="0"/>
        </a:xfrm>
      </p:grpSpPr>
      <p:pic>
        <p:nvPicPr>
          <p:cNvPr id="4" name="Объект 3" descr="Chart: 4 in 10 Americans Stay Put This Summer as Money Is Tight | Statista">
            <a:extLst>
              <a:ext uri="{FF2B5EF4-FFF2-40B4-BE49-F238E27FC236}">
                <a16:creationId xmlns:a16="http://schemas.microsoft.com/office/drawing/2014/main" id="{35705ECD-5E3F-9CFC-50C6-7D605CC57CC7}"/>
              </a:ext>
            </a:extLst>
          </p:cNvPr>
          <p:cNvPicPr>
            <a:picLocks noGrp="1" noChangeAspect="1"/>
          </p:cNvPicPr>
          <p:nvPr>
            <p:ph sz="half" idx="2"/>
          </p:nvPr>
        </p:nvPicPr>
        <p:blipFill>
          <a:blip r:embed="rId3"/>
          <a:stretch>
            <a:fillRect/>
          </a:stretch>
        </p:blipFill>
        <p:spPr>
          <a:xfrm>
            <a:off x="534874" y="1107168"/>
            <a:ext cx="5015366" cy="5015366"/>
          </a:xfrm>
          <a:prstGeom prst="rect">
            <a:avLst/>
          </a:prstGeom>
        </p:spPr>
      </p:pic>
      <p:sp>
        <p:nvSpPr>
          <p:cNvPr id="3" name="TextBox 2">
            <a:extLst>
              <a:ext uri="{FF2B5EF4-FFF2-40B4-BE49-F238E27FC236}">
                <a16:creationId xmlns:a16="http://schemas.microsoft.com/office/drawing/2014/main" id="{A9C28813-EBAD-06AF-B6C0-8CD3D926F5E0}"/>
              </a:ext>
            </a:extLst>
          </p:cNvPr>
          <p:cNvSpPr txBox="1"/>
          <p:nvPr/>
        </p:nvSpPr>
        <p:spPr>
          <a:xfrm>
            <a:off x="289367" y="284544"/>
            <a:ext cx="6096000" cy="10054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1350"/>
              </a:lnSpc>
            </a:pPr>
            <a:r>
              <a:rPr lang="en-US" b="1" i="0" dirty="0">
                <a:solidFill>
                  <a:srgbClr val="000000"/>
                </a:solidFill>
                <a:latin typeface="Georgia Pro"/>
                <a:ea typeface="Segoe UI"/>
                <a:cs typeface="Segoe UI"/>
              </a:rPr>
              <a:t>5. Write 7 sentences about this statistic</a:t>
            </a:r>
            <a:r>
              <a:rPr lang="en-US" b="1" dirty="0">
                <a:solidFill>
                  <a:srgbClr val="000000"/>
                </a:solidFill>
                <a:latin typeface="Georgia Pro"/>
                <a:ea typeface="Segoe UI"/>
                <a:cs typeface="Segoe UI"/>
              </a:rPr>
              <a:t> and give your personal opinion.</a:t>
            </a:r>
            <a:endParaRPr lang="ru-RU" b="0" i="0" dirty="0">
              <a:solidFill>
                <a:srgbClr val="000000"/>
              </a:solidFill>
              <a:latin typeface="Georgia Pro"/>
              <a:ea typeface="Cambria"/>
              <a:cs typeface="Cambria"/>
            </a:endParaRPr>
          </a:p>
          <a:p>
            <a:pPr algn="l" rtl="0"/>
            <a:endParaRPr b="0" i="0">
              <a:solidFill>
                <a:srgbClr val="000000"/>
              </a:solidFill>
              <a:latin typeface="Segoe UI"/>
              <a:ea typeface="Segoe UI"/>
              <a:cs typeface="Segoe UI"/>
            </a:endParaRPr>
          </a:p>
          <a:p>
            <a:pPr algn="ctr"/>
            <a:endParaRPr lang="ru-RU"/>
          </a:p>
        </p:txBody>
      </p:sp>
      <p:sp>
        <p:nvSpPr>
          <p:cNvPr id="8" name="TextBox 7">
            <a:extLst>
              <a:ext uri="{FF2B5EF4-FFF2-40B4-BE49-F238E27FC236}">
                <a16:creationId xmlns:a16="http://schemas.microsoft.com/office/drawing/2014/main" id="{F338D59A-9D6A-ED1F-86B0-24C04834F5F3}"/>
              </a:ext>
            </a:extLst>
          </p:cNvPr>
          <p:cNvSpPr txBox="1"/>
          <p:nvPr/>
        </p:nvSpPr>
        <p:spPr>
          <a:xfrm>
            <a:off x="6288911" y="236316"/>
            <a:ext cx="6096000" cy="60324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1600" b="1" i="0" u="none" strike="noStrike">
                <a:solidFill>
                  <a:srgbClr val="000000"/>
                </a:solidFill>
                <a:latin typeface="Georgia Pro"/>
              </a:rPr>
              <a:t>6.</a:t>
            </a:r>
            <a:r>
              <a:rPr lang="ru-RU" sz="1600" b="1">
                <a:solidFill>
                  <a:srgbClr val="000000"/>
                </a:solidFill>
                <a:latin typeface="Georgia Pro"/>
              </a:rPr>
              <a:t> </a:t>
            </a:r>
            <a:r>
              <a:rPr lang="ru-RU" sz="1600" b="1" i="0" u="none" strike="noStrike">
                <a:solidFill>
                  <a:srgbClr val="000000"/>
                </a:solidFill>
                <a:latin typeface="Georgia Pro"/>
              </a:rPr>
              <a:t>Watch the episode and be ready to answer the </a:t>
            </a:r>
            <a:r>
              <a:rPr lang="ru-RU" sz="1600" b="1" i="0" u="none" strike="noStrike" dirty="0">
                <a:solidFill>
                  <a:srgbClr val="000000"/>
                </a:solidFill>
                <a:latin typeface="Georgia Pro"/>
              </a:rPr>
              <a:t>questions in the next class: </a:t>
            </a:r>
            <a:r>
              <a:rPr sz="1600" b="0" i="0" dirty="0">
                <a:solidFill>
                  <a:srgbClr val="000000"/>
                </a:solidFill>
                <a:latin typeface="Georgia Pro"/>
                <a:ea typeface="Georgia Pro"/>
                <a:cs typeface="Georgia Pro"/>
              </a:rPr>
              <a:t>​</a:t>
            </a:r>
            <a:endParaRPr lang="ru-RU" sz="1600" dirty="0"/>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endParaRPr lang="ru-RU" sz="1600" dirty="0">
              <a:latin typeface="Georgia Pro"/>
            </a:endParaRPr>
          </a:p>
          <a:p>
            <a:r>
              <a:rPr lang="ru-RU" sz="1600" b="1">
                <a:latin typeface="Georgia Pro"/>
              </a:rPr>
              <a:t>QR на сериал:</a:t>
            </a:r>
            <a:endParaRPr lang="ru-RU" sz="1600" dirty="0">
              <a:latin typeface="Georgia Pro"/>
            </a:endParaRPr>
          </a:p>
          <a:p>
            <a:pPr algn="ctr"/>
            <a:endParaRPr lang="ru-RU">
              <a:latin typeface="Aptos" panose="020B0004020202020204"/>
            </a:endParaRPr>
          </a:p>
        </p:txBody>
      </p:sp>
      <p:pic>
        <p:nvPicPr>
          <p:cNvPr id="13" name="Рисунок 12" descr="Изображение выглядит как текст, снимок экрана, Шрифт, число&#10;&#10;Содержимое, созданное искусственным интеллектом, может быть неверным.">
            <a:extLst>
              <a:ext uri="{FF2B5EF4-FFF2-40B4-BE49-F238E27FC236}">
                <a16:creationId xmlns:a16="http://schemas.microsoft.com/office/drawing/2014/main" id="{F92ED318-5F66-FF0D-D759-A9814AD187D4}"/>
              </a:ext>
            </a:extLst>
          </p:cNvPr>
          <p:cNvPicPr>
            <a:picLocks noChangeAspect="1"/>
          </p:cNvPicPr>
          <p:nvPr/>
        </p:nvPicPr>
        <p:blipFill>
          <a:blip r:embed="rId4"/>
          <a:stretch>
            <a:fillRect/>
          </a:stretch>
        </p:blipFill>
        <p:spPr>
          <a:xfrm>
            <a:off x="7461029" y="911386"/>
            <a:ext cx="3751764" cy="3694494"/>
          </a:xfrm>
          <a:prstGeom prst="rect">
            <a:avLst/>
          </a:prstGeom>
        </p:spPr>
      </p:pic>
      <p:pic>
        <p:nvPicPr>
          <p:cNvPr id="14" name="Рисунок 13" descr="Изображение выглядит как текст, шаблон, шов, монохромный&#10;&#10;Содержимое, созданное искусственным интеллектом, может быть неверным.">
            <a:extLst>
              <a:ext uri="{FF2B5EF4-FFF2-40B4-BE49-F238E27FC236}">
                <a16:creationId xmlns:a16="http://schemas.microsoft.com/office/drawing/2014/main" id="{DBB6CFE5-DC3C-A7D7-CFC8-D28B57883A73}"/>
              </a:ext>
            </a:extLst>
          </p:cNvPr>
          <p:cNvPicPr>
            <a:picLocks noChangeAspect="1"/>
          </p:cNvPicPr>
          <p:nvPr/>
        </p:nvPicPr>
        <p:blipFill>
          <a:blip r:embed="rId5"/>
          <a:stretch>
            <a:fillRect/>
          </a:stretch>
        </p:blipFill>
        <p:spPr>
          <a:xfrm>
            <a:off x="8565748" y="4828089"/>
            <a:ext cx="1841339" cy="1802756"/>
          </a:xfrm>
          <a:prstGeom prst="rect">
            <a:avLst/>
          </a:prstGeom>
        </p:spPr>
      </p:pic>
    </p:spTree>
    <p:extLst>
      <p:ext uri="{BB962C8B-B14F-4D97-AF65-F5344CB8AC3E}">
        <p14:creationId xmlns:p14="http://schemas.microsoft.com/office/powerpoint/2010/main" val="3373900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FDB7718F-1F04-6A93-4EB2-788ED176C6DC}"/>
            </a:ext>
          </a:extLst>
        </p:cNvPr>
        <p:cNvGrpSpPr/>
        <p:nvPr/>
      </p:nvGrpSpPr>
      <p:grpSpPr>
        <a:xfrm>
          <a:off x="0" y="0"/>
          <a:ext cx="0" cy="0"/>
          <a:chOff x="0" y="0"/>
          <a:chExt cx="0" cy="0"/>
        </a:xfrm>
      </p:grpSpPr>
      <p:pic>
        <p:nvPicPr>
          <p:cNvPr id="3" name="Объект 2" descr="Изображение выглядит как блюдо, еда, Кулинария, лапша&#10;&#10;Содержимое, созданное искусственным интеллектом, может быть неверным.">
            <a:extLst>
              <a:ext uri="{FF2B5EF4-FFF2-40B4-BE49-F238E27FC236}">
                <a16:creationId xmlns:a16="http://schemas.microsoft.com/office/drawing/2014/main" id="{DA8C4828-9AA8-9DB2-3485-4DBC00AF4AD7}"/>
              </a:ext>
            </a:extLst>
          </p:cNvPr>
          <p:cNvPicPr>
            <a:picLocks noGrp="1" noChangeAspect="1"/>
          </p:cNvPicPr>
          <p:nvPr>
            <p:ph sz="half" idx="2"/>
          </p:nvPr>
        </p:nvPicPr>
        <p:blipFill>
          <a:blip r:embed="rId3"/>
          <a:srcRect t="12250" r="749" b="13473"/>
          <a:stretch>
            <a:fillRect/>
          </a:stretch>
        </p:blipFill>
        <p:spPr>
          <a:xfrm>
            <a:off x="1673754" y="3676196"/>
            <a:ext cx="2748523" cy="3036093"/>
          </a:xfrm>
          <a:prstGeom prst="rect">
            <a:avLst/>
          </a:prstGeom>
        </p:spPr>
      </p:pic>
      <p:sp>
        <p:nvSpPr>
          <p:cNvPr id="2" name="TextBox 1">
            <a:extLst>
              <a:ext uri="{FF2B5EF4-FFF2-40B4-BE49-F238E27FC236}">
                <a16:creationId xmlns:a16="http://schemas.microsoft.com/office/drawing/2014/main" id="{DA408E51-C44D-B817-74B9-E9D21573329E}"/>
              </a:ext>
            </a:extLst>
          </p:cNvPr>
          <p:cNvSpPr txBox="1"/>
          <p:nvPr/>
        </p:nvSpPr>
        <p:spPr>
          <a:xfrm>
            <a:off x="376178" y="409937"/>
            <a:ext cx="6096000" cy="33958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lnSpc>
                <a:spcPts val="2606"/>
              </a:lnSpc>
            </a:pPr>
            <a:r>
              <a:rPr lang="ru-RU" sz="1600" b="1">
                <a:latin typeface="Georgia Pro"/>
                <a:ea typeface="Segoe UI"/>
                <a:cs typeface="Segoe UI"/>
              </a:rPr>
              <a:t>Module 6. Food &amp; Health</a:t>
            </a:r>
            <a:r>
              <a:rPr sz="1600" dirty="0">
                <a:latin typeface="Georgia Pro"/>
                <a:ea typeface="Aptos Display"/>
                <a:cs typeface="Aptos Display"/>
              </a:rPr>
              <a:t> </a:t>
            </a:r>
            <a:endParaRPr lang="ru-RU" sz="1600">
              <a:latin typeface="Georgia Pro"/>
              <a:ea typeface="Aptos Display"/>
              <a:cs typeface="Aptos Display"/>
            </a:endParaRPr>
          </a:p>
          <a:p>
            <a:pPr rtl="0">
              <a:lnSpc>
                <a:spcPts val="1350"/>
              </a:lnSpc>
            </a:pPr>
            <a:r>
              <a:rPr lang="ru-RU" sz="1600" b="1">
                <a:latin typeface="Georgia Pro"/>
                <a:ea typeface="Segoe UI"/>
                <a:cs typeface="Segoe UI"/>
              </a:rPr>
              <a:t>1. Write the definitions for the followin</a:t>
            </a:r>
            <a:r>
              <a:rPr lang="en-US" sz="1600" b="1">
                <a:latin typeface="Georgia Pro"/>
                <a:ea typeface="Segoe UI"/>
                <a:cs typeface="Segoe UI"/>
              </a:rPr>
              <a:t>g </a:t>
            </a:r>
            <a:r>
              <a:rPr lang="ru-RU" sz="1600" b="1">
                <a:latin typeface="Georgia Pro"/>
                <a:ea typeface="Segoe UI"/>
                <a:cs typeface="Segoe UI"/>
              </a:rPr>
              <a:t>words</a:t>
            </a:r>
            <a:r>
              <a:rPr sz="1600" dirty="0">
                <a:latin typeface="Georgia Pro"/>
                <a:ea typeface="Cambria"/>
                <a:cs typeface="Cambria"/>
              </a:rPr>
              <a:t> </a:t>
            </a:r>
          </a:p>
          <a:p>
            <a:pPr rtl="0">
              <a:lnSpc>
                <a:spcPts val="1350"/>
              </a:lnSpc>
            </a:pPr>
            <a:endParaRPr sz="1600" dirty="0">
              <a:latin typeface="Georgia Pro"/>
              <a:ea typeface="Cambria"/>
              <a:cs typeface="Cambria"/>
            </a:endParaRPr>
          </a:p>
          <a:p>
            <a:pPr rtl="0">
              <a:lnSpc>
                <a:spcPts val="1350"/>
              </a:lnSpc>
            </a:pPr>
            <a:r>
              <a:rPr lang="ru-RU" sz="1600">
                <a:latin typeface="Georgia Pro"/>
                <a:ea typeface="Segoe UI"/>
                <a:cs typeface="Segoe UI"/>
              </a:rPr>
              <a:t>Balanced diet – </a:t>
            </a:r>
            <a:r>
              <a:rPr sz="1600" dirty="0">
                <a:latin typeface="Georgia Pro"/>
                <a:ea typeface="Cambria"/>
                <a:cs typeface="Cambria"/>
              </a:rPr>
              <a:t> </a:t>
            </a:r>
          </a:p>
          <a:p>
            <a:pPr>
              <a:lnSpc>
                <a:spcPts val="1350"/>
              </a:lnSpc>
            </a:pPr>
            <a:endParaRPr lang="ru-RU" sz="1600" dirty="0">
              <a:latin typeface="Georgia Pro"/>
              <a:ea typeface="Cambria"/>
              <a:cs typeface="Segoe UI"/>
            </a:endParaRPr>
          </a:p>
          <a:p>
            <a:pPr rtl="0">
              <a:lnSpc>
                <a:spcPts val="1350"/>
              </a:lnSpc>
            </a:pPr>
            <a:r>
              <a:rPr lang="ru-RU" sz="1600">
                <a:latin typeface="Georgia Pro"/>
                <a:ea typeface="Segoe UI"/>
                <a:cs typeface="Segoe UI"/>
              </a:rPr>
              <a:t>Junk food –</a:t>
            </a:r>
            <a:r>
              <a:rPr sz="1600" dirty="0">
                <a:latin typeface="Georgia Pro"/>
                <a:ea typeface="Cambria"/>
                <a:cs typeface="Cambria"/>
              </a:rPr>
              <a:t> </a:t>
            </a:r>
          </a:p>
          <a:p>
            <a:pPr>
              <a:lnSpc>
                <a:spcPts val="1350"/>
              </a:lnSpc>
            </a:pPr>
            <a:endParaRPr lang="ru-RU" sz="1600" dirty="0">
              <a:latin typeface="Georgia Pro"/>
              <a:ea typeface="Cambria"/>
              <a:cs typeface="Segoe UI"/>
            </a:endParaRPr>
          </a:p>
          <a:p>
            <a:pPr rtl="0">
              <a:lnSpc>
                <a:spcPts val="1350"/>
              </a:lnSpc>
            </a:pPr>
            <a:r>
              <a:rPr lang="ru-RU" sz="1600">
                <a:latin typeface="Georgia Pro"/>
                <a:ea typeface="Segoe UI"/>
                <a:cs typeface="Segoe UI"/>
              </a:rPr>
              <a:t>Obesity – </a:t>
            </a:r>
            <a:r>
              <a:rPr sz="1600" dirty="0">
                <a:latin typeface="Georgia Pro"/>
                <a:ea typeface="Cambria"/>
                <a:cs typeface="Cambria"/>
              </a:rPr>
              <a:t> </a:t>
            </a:r>
          </a:p>
          <a:p>
            <a:pPr>
              <a:lnSpc>
                <a:spcPts val="1350"/>
              </a:lnSpc>
            </a:pPr>
            <a:endParaRPr lang="ru-RU" sz="1600" dirty="0">
              <a:latin typeface="Georgia Pro"/>
              <a:ea typeface="Cambria"/>
              <a:cs typeface="Segoe UI"/>
            </a:endParaRPr>
          </a:p>
          <a:p>
            <a:pPr>
              <a:lnSpc>
                <a:spcPts val="1350"/>
              </a:lnSpc>
            </a:pPr>
            <a:r>
              <a:rPr lang="ru-RU" sz="1600">
                <a:latin typeface="Georgia Pro"/>
                <a:ea typeface="Segoe UI"/>
                <a:cs typeface="Segoe UI"/>
              </a:rPr>
              <a:t>Calories – </a:t>
            </a:r>
            <a:r>
              <a:rPr sz="1600" dirty="0">
                <a:latin typeface="Georgia Pro"/>
                <a:ea typeface="Cambria"/>
                <a:cs typeface="Cambria"/>
              </a:rPr>
              <a:t> </a:t>
            </a:r>
            <a:endParaRPr lang="ru-RU" sz="1600" dirty="0">
              <a:latin typeface="Georgia Pro"/>
              <a:ea typeface="Cambria"/>
              <a:cs typeface="Cambria"/>
            </a:endParaRPr>
          </a:p>
          <a:p>
            <a:pPr>
              <a:lnSpc>
                <a:spcPts val="1350"/>
              </a:lnSpc>
            </a:pPr>
            <a:endParaRPr sz="1600" dirty="0">
              <a:latin typeface="Georgia Pro"/>
              <a:ea typeface="Cambria"/>
              <a:cs typeface="Cambria"/>
            </a:endParaRPr>
          </a:p>
          <a:p>
            <a:pPr rtl="0">
              <a:lnSpc>
                <a:spcPts val="1350"/>
              </a:lnSpc>
            </a:pPr>
            <a:r>
              <a:rPr lang="ru-RU" sz="1600">
                <a:latin typeface="Georgia Pro"/>
                <a:ea typeface="Segoe UI"/>
                <a:cs typeface="Segoe UI"/>
              </a:rPr>
              <a:t>Lifestyle –</a:t>
            </a:r>
            <a:r>
              <a:rPr sz="1600" dirty="0">
                <a:latin typeface="Georgia Pro"/>
                <a:ea typeface="Cambria"/>
                <a:cs typeface="Cambria"/>
              </a:rPr>
              <a:t> </a:t>
            </a:r>
          </a:p>
          <a:p>
            <a:pPr>
              <a:lnSpc>
                <a:spcPts val="1350"/>
              </a:lnSpc>
            </a:pPr>
            <a:endParaRPr lang="ru-RU" sz="1600" dirty="0">
              <a:latin typeface="Georgia Pro"/>
              <a:ea typeface="Cambria"/>
              <a:cs typeface="Segoe UI"/>
            </a:endParaRPr>
          </a:p>
          <a:p>
            <a:pPr rtl="0">
              <a:lnSpc>
                <a:spcPts val="1350"/>
              </a:lnSpc>
            </a:pPr>
            <a:r>
              <a:rPr lang="ru-RU" sz="1600">
                <a:latin typeface="Georgia Pro"/>
                <a:ea typeface="Segoe UI"/>
                <a:cs typeface="Segoe UI"/>
              </a:rPr>
              <a:t>Food poisoning –</a:t>
            </a:r>
            <a:r>
              <a:rPr sz="1600" dirty="0">
                <a:latin typeface="Georgia Pro"/>
                <a:ea typeface="Cambria"/>
                <a:cs typeface="Cambria"/>
              </a:rPr>
              <a:t> </a:t>
            </a:r>
          </a:p>
          <a:p>
            <a:pPr>
              <a:lnSpc>
                <a:spcPts val="1350"/>
              </a:lnSpc>
            </a:pPr>
            <a:endParaRPr lang="ru-RU" sz="1600" dirty="0">
              <a:latin typeface="Georgia Pro"/>
              <a:ea typeface="Cambria"/>
              <a:cs typeface="Segoe UI"/>
            </a:endParaRPr>
          </a:p>
          <a:p>
            <a:pPr rtl="0">
              <a:lnSpc>
                <a:spcPts val="1350"/>
              </a:lnSpc>
            </a:pPr>
            <a:r>
              <a:rPr lang="ru-RU" sz="1600">
                <a:latin typeface="Georgia Pro"/>
                <a:ea typeface="Segoe UI"/>
                <a:cs typeface="Segoe UI"/>
              </a:rPr>
              <a:t>Nutrients -</a:t>
            </a:r>
          </a:p>
          <a:p>
            <a:pPr algn="ctr"/>
            <a:endParaRPr lang="ru-RU"/>
          </a:p>
        </p:txBody>
      </p:sp>
      <p:pic>
        <p:nvPicPr>
          <p:cNvPr id="6" name="Рисунок 5" descr="Изображение выглядит как символ, прямоугольный, пиксель&#10;&#10;Содержимое, созданное искусственным интеллектом, может быть неверным.">
            <a:extLst>
              <a:ext uri="{FF2B5EF4-FFF2-40B4-BE49-F238E27FC236}">
                <a16:creationId xmlns:a16="http://schemas.microsoft.com/office/drawing/2014/main" id="{2F971903-AF45-7A9E-A6D1-CFCF87833CD4}"/>
              </a:ext>
            </a:extLst>
          </p:cNvPr>
          <p:cNvPicPr>
            <a:picLocks noChangeAspect="1"/>
          </p:cNvPicPr>
          <p:nvPr/>
        </p:nvPicPr>
        <p:blipFill>
          <a:blip r:embed="rId4"/>
          <a:stretch>
            <a:fillRect/>
          </a:stretch>
        </p:blipFill>
        <p:spPr>
          <a:xfrm>
            <a:off x="6599543" y="2622361"/>
            <a:ext cx="5197774" cy="4091636"/>
          </a:xfrm>
          <a:prstGeom prst="rect">
            <a:avLst/>
          </a:prstGeom>
        </p:spPr>
      </p:pic>
      <p:graphicFrame>
        <p:nvGraphicFramePr>
          <p:cNvPr id="5" name="Таблица 4">
            <a:extLst>
              <a:ext uri="{FF2B5EF4-FFF2-40B4-BE49-F238E27FC236}">
                <a16:creationId xmlns:a16="http://schemas.microsoft.com/office/drawing/2014/main" id="{D9724D1D-C91F-20D3-975E-DDDCA99BBE8A}"/>
              </a:ext>
            </a:extLst>
          </p:cNvPr>
          <p:cNvGraphicFramePr>
            <a:graphicFrameLocks noGrp="1"/>
          </p:cNvGraphicFramePr>
          <p:nvPr>
            <p:extLst>
              <p:ext uri="{D42A27DB-BD31-4B8C-83A1-F6EECF244321}">
                <p14:modId xmlns:p14="http://schemas.microsoft.com/office/powerpoint/2010/main" val="728583819"/>
              </p:ext>
            </p:extLst>
          </p:nvPr>
        </p:nvGraphicFramePr>
        <p:xfrm>
          <a:off x="6124936" y="868100"/>
          <a:ext cx="6063895" cy="2747518"/>
        </p:xfrm>
        <a:graphic>
          <a:graphicData uri="http://schemas.openxmlformats.org/drawingml/2006/table">
            <a:tbl>
              <a:tblPr bandRow="1">
                <a:tableStyleId>{5C22544A-7EE6-4342-B048-85BDC9FD1C3A}</a:tableStyleId>
              </a:tblPr>
              <a:tblGrid>
                <a:gridCol w="3001427">
                  <a:extLst>
                    <a:ext uri="{9D8B030D-6E8A-4147-A177-3AD203B41FA5}">
                      <a16:colId xmlns:a16="http://schemas.microsoft.com/office/drawing/2014/main" val="1668520954"/>
                    </a:ext>
                  </a:extLst>
                </a:gridCol>
                <a:gridCol w="3062468">
                  <a:extLst>
                    <a:ext uri="{9D8B030D-6E8A-4147-A177-3AD203B41FA5}">
                      <a16:colId xmlns:a16="http://schemas.microsoft.com/office/drawing/2014/main" val="4047985495"/>
                    </a:ext>
                  </a:extLst>
                </a:gridCol>
              </a:tblGrid>
              <a:tr h="2339207">
                <a:tc>
                  <a:txBody>
                    <a:bodyPr/>
                    <a:lstStyle/>
                    <a:p>
                      <a:pPr algn="l" rtl="0" fontAlgn="base">
                        <a:lnSpc>
                          <a:spcPts val="1350"/>
                        </a:lnSpc>
                        <a:buNone/>
                      </a:pPr>
                      <a:r>
                        <a:rPr lang="af-ZA" sz="1000" b="1" i="0">
                          <a:solidFill>
                            <a:srgbClr val="000000"/>
                          </a:solidFill>
                          <a:effectLst/>
                          <a:latin typeface="Calibri"/>
                          <a:ea typeface="Calibri"/>
                          <a:cs typeface="Calibri"/>
                        </a:rPr>
                        <a:t>Down </a:t>
                      </a:r>
                      <a:endParaRPr lang="af-ZA" sz="1000" b="1" i="0">
                        <a:effectLst/>
                        <a:latin typeface="Calibri"/>
                        <a:ea typeface="Calibri"/>
                        <a:cs typeface="Calibri"/>
                      </a:endParaRPr>
                    </a:p>
                    <a:p>
                      <a:pPr algn="l" rtl="0" fontAlgn="base">
                        <a:lnSpc>
                          <a:spcPts val="1350"/>
                        </a:lnSpc>
                        <a:buNone/>
                      </a:pPr>
                      <a:r>
                        <a:rPr lang="af-ZA" sz="1000" b="0" i="0">
                          <a:solidFill>
                            <a:srgbClr val="000000"/>
                          </a:solidFill>
                          <a:effectLst/>
                          <a:latin typeface="Calibri"/>
                          <a:ea typeface="Calibri"/>
                          <a:cs typeface="Calibri"/>
                        </a:rPr>
                        <a:t>2)A diet that contains the right amounts of different types of food to stay healthy. </a:t>
                      </a:r>
                      <a:endParaRPr lang="af-ZA" sz="1000" b="0" i="0">
                        <a:effectLst/>
                        <a:latin typeface="Calibri"/>
                        <a:ea typeface="Calibri"/>
                        <a:cs typeface="Calibri"/>
                      </a:endParaRPr>
                    </a:p>
                    <a:p>
                      <a:pPr algn="l" rtl="0" fontAlgn="base">
                        <a:lnSpc>
                          <a:spcPts val="1350"/>
                        </a:lnSpc>
                        <a:buNone/>
                      </a:pPr>
                      <a:r>
                        <a:rPr lang="af-ZA" sz="1000" b="0" i="0">
                          <a:solidFill>
                            <a:srgbClr val="000000"/>
                          </a:solidFill>
                          <a:effectLst/>
                          <a:latin typeface="Calibri"/>
                          <a:ea typeface="Calibri"/>
                          <a:cs typeface="Calibri"/>
                        </a:rPr>
                        <a:t>3)A substance found in meat, eggs, and beans that helps the body grow and repair itself. </a:t>
                      </a:r>
                      <a:endParaRPr lang="af-ZA" sz="1000" b="0" i="0">
                        <a:effectLst/>
                        <a:latin typeface="Calibri"/>
                        <a:ea typeface="Calibri"/>
                        <a:cs typeface="Calibri"/>
                      </a:endParaRPr>
                    </a:p>
                    <a:p>
                      <a:pPr algn="l" rtl="0" fontAlgn="base">
                        <a:lnSpc>
                          <a:spcPts val="1350"/>
                        </a:lnSpc>
                        <a:buNone/>
                      </a:pPr>
                      <a:r>
                        <a:rPr lang="af-ZA" sz="1000" b="0" i="0">
                          <a:solidFill>
                            <a:srgbClr val="000000"/>
                          </a:solidFill>
                          <a:effectLst/>
                          <a:latin typeface="Calibri"/>
                          <a:ea typeface="Calibri"/>
                          <a:cs typeface="Calibri"/>
                        </a:rPr>
                        <a:t>6)Products that are made from milk, such as cheese, butter, and yogurt. </a:t>
                      </a:r>
                      <a:endParaRPr lang="af-ZA" sz="1000" b="0" i="0">
                        <a:effectLst/>
                        <a:latin typeface="Calibri"/>
                        <a:ea typeface="Calibri"/>
                        <a:cs typeface="Calibri"/>
                      </a:endParaRPr>
                    </a:p>
                    <a:p>
                      <a:pPr algn="l" rtl="0" fontAlgn="base">
                        <a:lnSpc>
                          <a:spcPts val="1350"/>
                        </a:lnSpc>
                        <a:buNone/>
                      </a:pPr>
                      <a:r>
                        <a:rPr lang="af-ZA" sz="1000" b="0" i="0">
                          <a:solidFill>
                            <a:srgbClr val="000000"/>
                          </a:solidFill>
                          <a:effectLst/>
                          <a:latin typeface="Calibri"/>
                          <a:ea typeface="Calibri"/>
                          <a:cs typeface="Calibri"/>
                        </a:rPr>
                        <a:t>7)Units used to measure the amount of energy that food provides. </a:t>
                      </a:r>
                      <a:endParaRPr lang="af-ZA" sz="1000" b="0" i="0">
                        <a:effectLst/>
                        <a:latin typeface="Calibri"/>
                        <a:ea typeface="Calibri"/>
                        <a:cs typeface="Calibri"/>
                      </a:endParaRPr>
                    </a:p>
                    <a:p>
                      <a:pPr algn="l" rtl="0" fontAlgn="base">
                        <a:lnSpc>
                          <a:spcPts val="1350"/>
                        </a:lnSpc>
                        <a:buNone/>
                      </a:pPr>
                      <a:r>
                        <a:rPr lang="af-ZA" sz="1000" b="0" i="0">
                          <a:solidFill>
                            <a:srgbClr val="000000"/>
                          </a:solidFill>
                          <a:effectLst/>
                          <a:latin typeface="Calibri"/>
                          <a:ea typeface="Calibri"/>
                          <a:cs typeface="Calibri"/>
                        </a:rPr>
                        <a:t>9)Substances found in food that plants and animals need to live and grow. </a:t>
                      </a:r>
                      <a:endParaRPr lang="af-ZA" sz="1000" b="0" i="0">
                        <a:effectLst/>
                        <a:latin typeface="Calibri"/>
                        <a:ea typeface="Calibri"/>
                        <a:cs typeface="Calibri"/>
                      </a:endParaRPr>
                    </a:p>
                    <a:p>
                      <a:pPr algn="l" rtl="0" fontAlgn="base">
                        <a:lnSpc>
                          <a:spcPts val="1350"/>
                        </a:lnSpc>
                        <a:buNone/>
                      </a:pPr>
                      <a:r>
                        <a:rPr lang="af-ZA" sz="1000" b="0" i="0">
                          <a:solidFill>
                            <a:srgbClr val="000000"/>
                          </a:solidFill>
                          <a:effectLst/>
                          <a:latin typeface="Calibri"/>
                          <a:ea typeface="Calibri"/>
                          <a:cs typeface="Calibri"/>
                        </a:rPr>
                        <a:t>10) A part of plant food that helps your digestive system work correctly. </a:t>
                      </a:r>
                      <a:endParaRPr lang="af-ZA" sz="1000" b="0" i="0">
                        <a:effectLst/>
                        <a:latin typeface="Calibri"/>
                        <a:ea typeface="Calibri"/>
                        <a:cs typeface="Calibri"/>
                      </a:endParaRPr>
                    </a:p>
                    <a:p>
                      <a:pPr algn="l" rtl="0" fontAlgn="base">
                        <a:lnSpc>
                          <a:spcPts val="1350"/>
                        </a:lnSpc>
                        <a:buNone/>
                      </a:pPr>
                      <a:endParaRPr lang="af-ZA" sz="1000" b="0" i="0" dirty="0">
                        <a:effectLst/>
                        <a:latin typeface="Calibri"/>
                        <a:ea typeface="Calibri"/>
                        <a:cs typeface="Calibri"/>
                      </a:endParaRPr>
                    </a:p>
                  </a:txBody>
                  <a:tcPr marL="66675" marR="66675">
                    <a:lnL>
                      <a:noFill/>
                    </a:lnL>
                    <a:lnR>
                      <a:noFill/>
                    </a:lnR>
                    <a:lnT>
                      <a:noFill/>
                    </a:lnT>
                    <a:lnB>
                      <a:noFill/>
                    </a:lnB>
                    <a:noFill/>
                  </a:tcPr>
                </a:tc>
                <a:tc>
                  <a:txBody>
                    <a:bodyPr/>
                    <a:lstStyle/>
                    <a:p>
                      <a:pPr algn="l" rtl="0" fontAlgn="base">
                        <a:lnSpc>
                          <a:spcPts val="1350"/>
                        </a:lnSpc>
                        <a:buNone/>
                      </a:pPr>
                      <a:r>
                        <a:rPr lang="af-ZA" sz="1000" b="1" i="0">
                          <a:solidFill>
                            <a:srgbClr val="000000"/>
                          </a:solidFill>
                          <a:effectLst/>
                          <a:latin typeface="Calibri"/>
                          <a:ea typeface="Calibri"/>
                          <a:cs typeface="Calibri"/>
                        </a:rPr>
                        <a:t>Across </a:t>
                      </a:r>
                      <a:endParaRPr lang="af-ZA" sz="1000" b="1" i="0">
                        <a:effectLst/>
                        <a:latin typeface="Calibri"/>
                        <a:ea typeface="Calibri"/>
                        <a:cs typeface="Calibri"/>
                      </a:endParaRPr>
                    </a:p>
                    <a:p>
                      <a:pPr algn="l" rtl="0" fontAlgn="base">
                        <a:lnSpc>
                          <a:spcPts val="1350"/>
                        </a:lnSpc>
                        <a:buNone/>
                      </a:pPr>
                      <a:r>
                        <a:rPr lang="af-ZA" sz="1000" b="0" i="0">
                          <a:solidFill>
                            <a:srgbClr val="000000"/>
                          </a:solidFill>
                          <a:effectLst/>
                          <a:latin typeface="Calibri"/>
                          <a:ea typeface="Calibri"/>
                          <a:cs typeface="Calibri"/>
                        </a:rPr>
                        <a:t>1)Natural substances found in food that are necessary for your body to work properly. </a:t>
                      </a:r>
                      <a:endParaRPr lang="af-ZA" sz="1000" b="0" i="0">
                        <a:effectLst/>
                        <a:latin typeface="Calibri"/>
                        <a:ea typeface="Calibri"/>
                        <a:cs typeface="Calibri"/>
                      </a:endParaRPr>
                    </a:p>
                    <a:p>
                      <a:pPr algn="l" rtl="0" fontAlgn="base">
                        <a:lnSpc>
                          <a:spcPts val="1350"/>
                        </a:lnSpc>
                        <a:buNone/>
                      </a:pPr>
                      <a:r>
                        <a:rPr lang="af-ZA" sz="1000" b="0" i="0">
                          <a:solidFill>
                            <a:srgbClr val="000000"/>
                          </a:solidFill>
                          <a:effectLst/>
                          <a:latin typeface="Calibri"/>
                          <a:ea typeface="Calibri"/>
                          <a:cs typeface="Calibri"/>
                        </a:rPr>
                        <a:t>4)  A small amount of food eaten between main meals.</a:t>
                      </a:r>
                      <a:r>
                        <a:rPr lang="af-ZA" sz="1000" b="0" i="0" dirty="0">
                          <a:solidFill>
                            <a:srgbClr val="000000"/>
                          </a:solidFill>
                          <a:effectLst/>
                          <a:latin typeface="Calibri"/>
                          <a:ea typeface="Calibri"/>
                          <a:cs typeface="Calibri"/>
                        </a:rPr>
                        <a:t> </a:t>
                      </a:r>
                      <a:endParaRPr lang="af-ZA" sz="1000" b="0" i="0">
                        <a:effectLst/>
                        <a:latin typeface="Calibri"/>
                        <a:ea typeface="Calibri"/>
                        <a:cs typeface="Calibri"/>
                      </a:endParaRPr>
                    </a:p>
                    <a:p>
                      <a:pPr algn="l" rtl="0" fontAlgn="base">
                        <a:lnSpc>
                          <a:spcPts val="1350"/>
                        </a:lnSpc>
                        <a:buNone/>
                      </a:pPr>
                      <a:r>
                        <a:rPr lang="af-ZA" sz="1000" b="0" i="0">
                          <a:solidFill>
                            <a:srgbClr val="000000"/>
                          </a:solidFill>
                          <a:effectLst/>
                          <a:latin typeface="Calibri"/>
                          <a:ea typeface="Calibri"/>
                          <a:cs typeface="Calibri"/>
                        </a:rPr>
                        <a:t>  5) The different foods that you combine to make a particular dish. </a:t>
                      </a:r>
                      <a:endParaRPr lang="af-ZA" sz="1000" b="0" i="0">
                        <a:effectLst/>
                        <a:latin typeface="Calibri"/>
                        <a:ea typeface="Calibri"/>
                        <a:cs typeface="Calibri"/>
                      </a:endParaRPr>
                    </a:p>
                    <a:p>
                      <a:pPr algn="l" rtl="0" fontAlgn="base">
                        <a:lnSpc>
                          <a:spcPts val="1350"/>
                        </a:lnSpc>
                        <a:buNone/>
                      </a:pPr>
                      <a:r>
                        <a:rPr lang="af-ZA" sz="1000" b="0" i="0">
                          <a:solidFill>
                            <a:srgbClr val="000000"/>
                          </a:solidFill>
                          <a:effectLst/>
                          <a:latin typeface="Calibri"/>
                          <a:ea typeface="Calibri"/>
                          <a:cs typeface="Calibri"/>
                        </a:rPr>
                        <a:t>8) A medical condition of being very fat in a way that is unhealthy. </a:t>
                      </a:r>
                      <a:endParaRPr lang="af-ZA" sz="1000" b="0" i="0">
                        <a:effectLst/>
                        <a:latin typeface="Calibri"/>
                        <a:ea typeface="Calibri"/>
                        <a:cs typeface="Calibri"/>
                      </a:endParaRPr>
                    </a:p>
                    <a:p>
                      <a:pPr algn="l" rtl="0" fontAlgn="base">
                        <a:lnSpc>
                          <a:spcPts val="1350"/>
                        </a:lnSpc>
                        <a:buNone/>
                      </a:pPr>
                      <a:r>
                        <a:rPr lang="af-ZA" sz="1000" b="0" i="0">
                          <a:solidFill>
                            <a:srgbClr val="000000"/>
                          </a:solidFill>
                          <a:effectLst/>
                          <a:latin typeface="Calibri"/>
                          <a:ea typeface="Calibri"/>
                          <a:cs typeface="Calibri"/>
                        </a:rPr>
                        <a:t>11) A person who does not eat meat or fish for various reasons. </a:t>
                      </a:r>
                      <a:endParaRPr lang="af-ZA" sz="1000" b="0" i="0">
                        <a:effectLst/>
                        <a:latin typeface="Calibri"/>
                        <a:ea typeface="Calibri"/>
                        <a:cs typeface="Calibri"/>
                      </a:endParaRPr>
                    </a:p>
                    <a:p>
                      <a:pPr algn="l" rtl="0" fontAlgn="base">
                        <a:lnSpc>
                          <a:spcPts val="1350"/>
                        </a:lnSpc>
                        <a:buNone/>
                      </a:pPr>
                      <a:r>
                        <a:rPr lang="af-ZA" sz="1000" b="0" i="0">
                          <a:solidFill>
                            <a:srgbClr val="000000"/>
                          </a:solidFill>
                          <a:effectLst/>
                          <a:latin typeface="Calibri"/>
                          <a:ea typeface="Calibri"/>
                          <a:cs typeface="Calibri"/>
                        </a:rPr>
                        <a:t>12) Food that contains a lot of oil or fat, often typical for fast food. </a:t>
                      </a:r>
                      <a:endParaRPr lang="af-ZA" sz="1000" b="0" i="0">
                        <a:effectLst/>
                        <a:latin typeface="Calibri"/>
                        <a:ea typeface="Calibri"/>
                        <a:cs typeface="Calibri"/>
                      </a:endParaRPr>
                    </a:p>
                    <a:p>
                      <a:pPr algn="l" rtl="0" fontAlgn="base">
                        <a:lnSpc>
                          <a:spcPts val="1350"/>
                        </a:lnSpc>
                        <a:buNone/>
                      </a:pPr>
                      <a:endParaRPr lang="af-ZA" sz="1000" b="0" i="0" dirty="0">
                        <a:effectLst/>
                        <a:latin typeface="Calibri"/>
                        <a:ea typeface="Calibri"/>
                        <a:cs typeface="Calibri"/>
                      </a:endParaRPr>
                    </a:p>
                  </a:txBody>
                  <a:tcPr marL="66675" marR="66675">
                    <a:lnL>
                      <a:noFill/>
                    </a:lnL>
                    <a:lnR>
                      <a:noFill/>
                    </a:lnR>
                    <a:lnT>
                      <a:noFill/>
                    </a:lnT>
                    <a:lnB>
                      <a:noFill/>
                    </a:lnB>
                    <a:noFill/>
                  </a:tcPr>
                </a:tc>
                <a:extLst>
                  <a:ext uri="{0D108BD9-81ED-4DB2-BD59-A6C34878D82A}">
                    <a16:rowId xmlns:a16="http://schemas.microsoft.com/office/drawing/2014/main" val="2808105748"/>
                  </a:ext>
                </a:extLst>
              </a:tr>
            </a:tbl>
          </a:graphicData>
        </a:graphic>
      </p:graphicFrame>
      <p:sp>
        <p:nvSpPr>
          <p:cNvPr id="7" name="TextBox 6">
            <a:extLst>
              <a:ext uri="{FF2B5EF4-FFF2-40B4-BE49-F238E27FC236}">
                <a16:creationId xmlns:a16="http://schemas.microsoft.com/office/drawing/2014/main" id="{9DE92014-10F6-D3CA-5840-65A762FDBEE1}"/>
              </a:ext>
            </a:extLst>
          </p:cNvPr>
          <p:cNvSpPr txBox="1"/>
          <p:nvPr/>
        </p:nvSpPr>
        <p:spPr>
          <a:xfrm>
            <a:off x="6346785" y="409937"/>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1" i="0" u="none" strike="noStrike" baseline="0">
                <a:solidFill>
                  <a:srgbClr val="000000"/>
                </a:solidFill>
                <a:latin typeface="Georgia Pro"/>
              </a:rPr>
              <a:t>2. </a:t>
            </a:r>
            <a:r>
              <a:rPr lang="ru-RU" sz="1800" b="1" i="0" u="none" strike="noStrike" baseline="0">
                <a:solidFill>
                  <a:srgbClr val="000000"/>
                </a:solidFill>
                <a:latin typeface="Georgia Pro"/>
              </a:rPr>
              <a:t> Complete the crossword:  </a:t>
            </a:r>
            <a:endParaRPr lang="ru-RU"/>
          </a:p>
          <a:p>
            <a:pPr algn="ctr"/>
            <a:endParaRPr lang="ru-RU"/>
          </a:p>
        </p:txBody>
      </p:sp>
    </p:spTree>
    <p:extLst>
      <p:ext uri="{BB962C8B-B14F-4D97-AF65-F5344CB8AC3E}">
        <p14:creationId xmlns:p14="http://schemas.microsoft.com/office/powerpoint/2010/main" val="2343408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A3AC0C28-2F58-9A0D-C9CD-3D1FA29DECDF}"/>
            </a:ext>
          </a:extLst>
        </p:cNvPr>
        <p:cNvGrpSpPr/>
        <p:nvPr/>
      </p:nvGrpSpPr>
      <p:grpSpPr>
        <a:xfrm>
          <a:off x="0" y="0"/>
          <a:ext cx="0" cy="0"/>
          <a:chOff x="0" y="0"/>
          <a:chExt cx="0" cy="0"/>
        </a:xfrm>
      </p:grpSpPr>
      <p:pic>
        <p:nvPicPr>
          <p:cNvPr id="8" name="Объект 7" descr="Изображение выглядит как окно, в помещении, домашнее растение, цветочный горшок&#10;&#10;Содержимое, созданное искусственным интеллектом, может быть неверным.">
            <a:extLst>
              <a:ext uri="{FF2B5EF4-FFF2-40B4-BE49-F238E27FC236}">
                <a16:creationId xmlns:a16="http://schemas.microsoft.com/office/drawing/2014/main" id="{D6219CE8-7887-346B-F3F2-B11C4E3433A9}"/>
              </a:ext>
            </a:extLst>
          </p:cNvPr>
          <p:cNvPicPr>
            <a:picLocks noGrp="1" noChangeAspect="1"/>
          </p:cNvPicPr>
          <p:nvPr>
            <p:ph sz="half" idx="2"/>
          </p:nvPr>
        </p:nvPicPr>
        <p:blipFill>
          <a:blip r:embed="rId3"/>
          <a:srcRect l="-1899" t="8864" r="2215" b="1136"/>
          <a:stretch>
            <a:fillRect/>
          </a:stretch>
        </p:blipFill>
        <p:spPr>
          <a:xfrm>
            <a:off x="6352019" y="2529752"/>
            <a:ext cx="2912147" cy="3656745"/>
          </a:xfrm>
          <a:prstGeom prst="rect">
            <a:avLst/>
          </a:prstGeom>
        </p:spPr>
      </p:pic>
      <p:sp>
        <p:nvSpPr>
          <p:cNvPr id="2" name="TextBox 1">
            <a:extLst>
              <a:ext uri="{FF2B5EF4-FFF2-40B4-BE49-F238E27FC236}">
                <a16:creationId xmlns:a16="http://schemas.microsoft.com/office/drawing/2014/main" id="{851FD06F-D4BD-1D95-7EA1-D5AA0373D70B}"/>
              </a:ext>
            </a:extLst>
          </p:cNvPr>
          <p:cNvSpPr txBox="1"/>
          <p:nvPr/>
        </p:nvSpPr>
        <p:spPr>
          <a:xfrm>
            <a:off x="77165" y="535329"/>
            <a:ext cx="6096000" cy="5459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u-RU" sz="1600" b="1" i="0">
                <a:solidFill>
                  <a:srgbClr val="000000"/>
                </a:solidFill>
                <a:latin typeface="Georgia Pro"/>
                <a:ea typeface="+mn-lt"/>
                <a:cs typeface="+mn-lt"/>
              </a:rPr>
              <a:t>3. Fill in the gaps</a:t>
            </a:r>
            <a:endParaRPr lang="ru-RU" sz="1600" b="0" i="0" dirty="0">
              <a:solidFill>
                <a:srgbClr val="000000"/>
              </a:solidFill>
              <a:latin typeface="Georgia Pro"/>
              <a:ea typeface="+mn-lt"/>
              <a:cs typeface="+mn-lt"/>
            </a:endParaRPr>
          </a:p>
          <a:p>
            <a:pPr algn="l"/>
            <a:r>
              <a:rPr lang="ru-RU" sz="1600" b="0" i="0">
                <a:solidFill>
                  <a:srgbClr val="000000"/>
                </a:solidFill>
                <a:latin typeface="Georgia Pro"/>
                <a:ea typeface="+mn-lt"/>
                <a:cs typeface="+mn-lt"/>
              </a:rPr>
              <a:t>Food and health ______ (1. play) an important role in our lives. People who ______ (2. have) a balanced diet usually ______ (3. feel) more energetic and healthy. Nowadays, many teenagers_____ (4. eat) too much junk food and ______ (5. not think) about their health.A healthy diet ______ (6. include) fruit, vegetables and proteins. It ______ (7. help) the body get all necessary nutrients. People who ______ (8. eat) too many calories often ______ (9. suffer) from obesity and other health problems.</a:t>
            </a:r>
            <a:endParaRPr lang="ru-RU" sz="1600" b="0" i="0" dirty="0">
              <a:solidFill>
                <a:srgbClr val="000000"/>
              </a:solidFill>
              <a:latin typeface="Georgia Pro"/>
              <a:ea typeface="+mn-lt"/>
              <a:cs typeface="+mn-lt"/>
            </a:endParaRPr>
          </a:p>
          <a:p>
            <a:pPr algn="l"/>
            <a:endParaRPr lang="ru-RU" sz="1600" b="0" i="0" dirty="0">
              <a:solidFill>
                <a:srgbClr val="000000"/>
              </a:solidFill>
              <a:latin typeface="Georgia Pro"/>
              <a:ea typeface="+mn-lt"/>
              <a:cs typeface="+mn-lt"/>
            </a:endParaRPr>
          </a:p>
          <a:p>
            <a:pPr algn="l"/>
            <a:r>
              <a:rPr lang="ru-RU" sz="1600" b="0" i="0">
                <a:solidFill>
                  <a:srgbClr val="000000"/>
                </a:solidFill>
                <a:latin typeface="Georgia Pro"/>
                <a:ea typeface="+mn-lt"/>
                <a:cs typeface="+mn-lt"/>
              </a:rPr>
              <a:t>Regular exercise ______ (10. be) also very important. It ______ (11. improve) physical health and ______ (12. reduce) stress. Doctors often ______ (13. advise) people to change their lifestyle if they ______ (14. want) to stay healthy.</a:t>
            </a:r>
            <a:endParaRPr lang="ru-RU" sz="1600" b="0" i="0" dirty="0">
              <a:solidFill>
                <a:srgbClr val="000000"/>
              </a:solidFill>
              <a:latin typeface="Georgia Pro"/>
              <a:ea typeface="+mn-lt"/>
              <a:cs typeface="+mn-lt"/>
            </a:endParaRPr>
          </a:p>
          <a:p>
            <a:pPr algn="l"/>
            <a:endParaRPr lang="ru-RU" sz="1600" b="0" i="0" dirty="0">
              <a:solidFill>
                <a:srgbClr val="000000"/>
              </a:solidFill>
              <a:latin typeface="Georgia Pro"/>
              <a:ea typeface="+mn-lt"/>
              <a:cs typeface="+mn-lt"/>
            </a:endParaRPr>
          </a:p>
          <a:p>
            <a:pPr algn="l"/>
            <a:r>
              <a:rPr lang="ru-RU" sz="1600" b="0" i="0">
                <a:solidFill>
                  <a:srgbClr val="000000"/>
                </a:solidFill>
                <a:latin typeface="Georgia Pro"/>
                <a:ea typeface="+mn-lt"/>
                <a:cs typeface="+mn-lt"/>
              </a:rPr>
              <a:t>Last year, I ______ (15. decide) to eat better. I ______ (16. stop) eating fast food and ______ (17. start) cooking healthy meals. This experience ______ (18. teach) me to take care of my body. I ______ (19. believe) that healthy habits ______ (20. be) the key to a long and happy life.</a:t>
            </a:r>
            <a:endParaRPr lang="ru-RU" sz="1600" b="0" i="0" dirty="0">
              <a:solidFill>
                <a:srgbClr val="000000"/>
              </a:solidFill>
              <a:latin typeface="Georgia Pro"/>
              <a:ea typeface="+mn-lt"/>
              <a:cs typeface="+mn-lt"/>
            </a:endParaRPr>
          </a:p>
          <a:p>
            <a:pPr>
              <a:lnSpc>
                <a:spcPts val="1350"/>
              </a:lnSpc>
            </a:pPr>
            <a:endParaRPr lang="ru-RU" dirty="0">
              <a:latin typeface="Georgia Pro"/>
              <a:ea typeface="Cambria"/>
            </a:endParaRPr>
          </a:p>
        </p:txBody>
      </p:sp>
      <p:graphicFrame>
        <p:nvGraphicFramePr>
          <p:cNvPr id="4" name="Таблица 3">
            <a:extLst>
              <a:ext uri="{FF2B5EF4-FFF2-40B4-BE49-F238E27FC236}">
                <a16:creationId xmlns:a16="http://schemas.microsoft.com/office/drawing/2014/main" id="{9BA74F78-C955-8750-E66A-B8028EE9B5D3}"/>
              </a:ext>
            </a:extLst>
          </p:cNvPr>
          <p:cNvGraphicFramePr>
            <a:graphicFrameLocks noGrp="1"/>
          </p:cNvGraphicFramePr>
          <p:nvPr>
            <p:extLst>
              <p:ext uri="{D42A27DB-BD31-4B8C-83A1-F6EECF244321}">
                <p14:modId xmlns:p14="http://schemas.microsoft.com/office/powerpoint/2010/main" val="2593128680"/>
              </p:ext>
            </p:extLst>
          </p:nvPr>
        </p:nvGraphicFramePr>
        <p:xfrm>
          <a:off x="7117397" y="1079500"/>
          <a:ext cx="4276725" cy="1048955"/>
        </p:xfrm>
        <a:graphic>
          <a:graphicData uri="http://schemas.openxmlformats.org/drawingml/2006/table">
            <a:tbl>
              <a:tblPr bandRow="1">
                <a:tableStyleId>{5C22544A-7EE6-4342-B048-85BDC9FD1C3A}</a:tableStyleId>
              </a:tblPr>
              <a:tblGrid>
                <a:gridCol w="1724025">
                  <a:extLst>
                    <a:ext uri="{9D8B030D-6E8A-4147-A177-3AD203B41FA5}">
                      <a16:colId xmlns:a16="http://schemas.microsoft.com/office/drawing/2014/main" val="1994027346"/>
                    </a:ext>
                  </a:extLst>
                </a:gridCol>
                <a:gridCol w="2552700">
                  <a:extLst>
                    <a:ext uri="{9D8B030D-6E8A-4147-A177-3AD203B41FA5}">
                      <a16:colId xmlns:a16="http://schemas.microsoft.com/office/drawing/2014/main" val="2002393184"/>
                    </a:ext>
                  </a:extLst>
                </a:gridCol>
              </a:tblGrid>
              <a:tr h="1048955">
                <a:tc>
                  <a:txBody>
                    <a:bodyPr/>
                    <a:lstStyle/>
                    <a:p>
                      <a:pPr algn="l" rtl="0" fontAlgn="base">
                        <a:lnSpc>
                          <a:spcPts val="1350"/>
                        </a:lnSpc>
                        <a:buNone/>
                      </a:pPr>
                      <a:r>
                        <a:rPr lang="en-US" sz="1200" b="0" i="0">
                          <a:effectLst/>
                          <a:latin typeface="Cambria" panose="02040503050406030204" pitchFamily="18" charset="0"/>
                        </a:rPr>
                        <a:t>1.people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2. </a:t>
                      </a:r>
                      <a:r>
                        <a:rPr lang="en-US" sz="1200" b="0" i="0">
                          <a:effectLst/>
                          <a:latin typeface="Cambria" panose="02040503050406030204" pitchFamily="18" charset="0"/>
                        </a:rPr>
                        <a:t>place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3.</a:t>
                      </a:r>
                      <a:r>
                        <a:rPr lang="en-US" sz="1200" b="0" i="0">
                          <a:effectLst/>
                          <a:latin typeface="Cambria" panose="02040503050406030204" pitchFamily="18" charset="0"/>
                        </a:rPr>
                        <a:t> present continuous action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4.</a:t>
                      </a:r>
                      <a:r>
                        <a:rPr lang="en-US" sz="1200" b="0" i="0">
                          <a:effectLst/>
                          <a:latin typeface="Cambria" panose="02040503050406030204" pitchFamily="18" charset="0"/>
                        </a:rPr>
                        <a:t> appearance  </a:t>
                      </a:r>
                      <a:endParaRPr lang="en-US" b="0" i="0">
                        <a:effectLst/>
                      </a:endParaRPr>
                    </a:p>
                  </a:txBody>
                  <a:tcPr marL="57150" marR="57150">
                    <a:lnL>
                      <a:noFill/>
                    </a:lnL>
                    <a:lnR>
                      <a:noFill/>
                    </a:lnR>
                    <a:lnT>
                      <a:noFill/>
                    </a:lnT>
                    <a:lnB>
                      <a:noFill/>
                    </a:lnB>
                    <a:noFill/>
                  </a:tcPr>
                </a:tc>
                <a:tc>
                  <a:txBody>
                    <a:bodyPr/>
                    <a:lstStyle/>
                    <a:p>
                      <a:pPr algn="l" rtl="0" fontAlgn="base">
                        <a:lnSpc>
                          <a:spcPts val="1350"/>
                        </a:lnSpc>
                        <a:buNone/>
                      </a:pPr>
                      <a:r>
                        <a:rPr lang="en-US" sz="1200" b="0" i="0">
                          <a:solidFill>
                            <a:srgbClr val="000000"/>
                          </a:solidFill>
                          <a:effectLst/>
                          <a:latin typeface="Cambria" panose="02040503050406030204" pitchFamily="18" charset="0"/>
                        </a:rPr>
                        <a:t>5.</a:t>
                      </a:r>
                      <a:r>
                        <a:rPr lang="en-US" sz="1200" b="0" i="0">
                          <a:effectLst/>
                          <a:latin typeface="Cambria" panose="02040503050406030204" pitchFamily="18" charset="0"/>
                        </a:rPr>
                        <a:t> clothes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6.</a:t>
                      </a:r>
                      <a:r>
                        <a:rPr lang="en-US" sz="1200" b="0" i="0">
                          <a:effectLst/>
                          <a:latin typeface="Cambria" panose="02040503050406030204" pitchFamily="18" charset="0"/>
                        </a:rPr>
                        <a:t> feelings, emotions of people/ why do they feel it?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7.</a:t>
                      </a:r>
                      <a:r>
                        <a:rPr lang="en-US" sz="1200" b="0" i="0">
                          <a:effectLst/>
                          <a:latin typeface="Cambria" panose="02040503050406030204" pitchFamily="18" charset="0"/>
                        </a:rPr>
                        <a:t>do you like/ dislike the picture and why  </a:t>
                      </a:r>
                      <a:endParaRPr lang="en-US" b="0" i="0">
                        <a:effectLst/>
                      </a:endParaRPr>
                    </a:p>
                  </a:txBody>
                  <a:tcPr marL="57150" marR="57150">
                    <a:lnL>
                      <a:noFill/>
                    </a:lnL>
                    <a:lnR>
                      <a:noFill/>
                    </a:lnR>
                    <a:lnT>
                      <a:noFill/>
                    </a:lnT>
                    <a:lnB>
                      <a:noFill/>
                    </a:lnB>
                    <a:noFill/>
                  </a:tcPr>
                </a:tc>
                <a:extLst>
                  <a:ext uri="{0D108BD9-81ED-4DB2-BD59-A6C34878D82A}">
                    <a16:rowId xmlns:a16="http://schemas.microsoft.com/office/drawing/2014/main" val="3770050075"/>
                  </a:ext>
                </a:extLst>
              </a:tr>
            </a:tbl>
          </a:graphicData>
        </a:graphic>
      </p:graphicFrame>
      <p:sp>
        <p:nvSpPr>
          <p:cNvPr id="7" name="TextBox 6">
            <a:extLst>
              <a:ext uri="{FF2B5EF4-FFF2-40B4-BE49-F238E27FC236}">
                <a16:creationId xmlns:a16="http://schemas.microsoft.com/office/drawing/2014/main" id="{E8CDA29C-5B5A-C47C-5003-7B768CF5AEAC}"/>
              </a:ext>
            </a:extLst>
          </p:cNvPr>
          <p:cNvSpPr txBox="1"/>
          <p:nvPr/>
        </p:nvSpPr>
        <p:spPr>
          <a:xfrm>
            <a:off x="6207760" y="408393"/>
            <a:ext cx="6096000" cy="1667123"/>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0" indent="-228600" algn="l" rtl="0">
              <a:lnSpc>
                <a:spcPts val="1350"/>
              </a:lnSpc>
              <a:buFont typeface="Cambria"/>
              <a:buAutoNum type="arabicPeriod" startAt="4"/>
            </a:pPr>
            <a:r>
              <a:rPr lang="en-US" sz="1600" b="1">
                <a:solidFill>
                  <a:srgbClr val="000000"/>
                </a:solidFill>
                <a:latin typeface="Cambria"/>
                <a:ea typeface="Cambria"/>
                <a:cs typeface="Cambria"/>
              </a:rPr>
              <a:t>Choose</a:t>
            </a:r>
            <a:r>
              <a:rPr lang="en-US" sz="1600" b="1" i="0" dirty="0">
                <a:solidFill>
                  <a:srgbClr val="000000"/>
                </a:solidFill>
                <a:latin typeface="Cambria"/>
                <a:ea typeface="Cambria"/>
                <a:cs typeface="Cambria"/>
              </a:rPr>
              <a:t> 1 picture to ask 4 questions about it, and describe the second picture in full using the following plan:</a:t>
            </a:r>
            <a:r>
              <a:rPr sz="1600" b="0" i="0" dirty="0">
                <a:solidFill>
                  <a:srgbClr val="000000"/>
                </a:solidFill>
                <a:latin typeface="Cambria"/>
                <a:ea typeface="Cambria"/>
                <a:cs typeface="Cambria"/>
              </a:rPr>
              <a:t> </a:t>
            </a:r>
            <a:endParaRPr lang="ru-RU" sz="1600" b="0" i="0" dirty="0">
              <a:solidFill>
                <a:srgbClr val="000000"/>
              </a:solidFill>
              <a:latin typeface="Cambria"/>
              <a:ea typeface="Cambria"/>
              <a:cs typeface="Cambria"/>
            </a:endParaRPr>
          </a:p>
          <a:p>
            <a:pPr marL="228600" indent="-228600">
              <a:lnSpc>
                <a:spcPts val="1350"/>
              </a:lnSpc>
              <a:buAutoNum type="arabicPeriod" startAt="4"/>
            </a:pPr>
            <a:endParaRPr sz="1600" b="0" i="0" dirty="0">
              <a:solidFill>
                <a:srgbClr val="000000"/>
              </a:solidFill>
              <a:latin typeface="Cambria"/>
              <a:ea typeface="Cambria"/>
              <a:cs typeface="Cambria"/>
            </a:endParaRPr>
          </a:p>
          <a:p>
            <a:pPr>
              <a:lnSpc>
                <a:spcPts val="1564"/>
              </a:lnSpc>
            </a:pPr>
            <a:endParaRPr sz="1200" b="0" i="0">
              <a:solidFill>
                <a:srgbClr val="000000"/>
              </a:solidFill>
              <a:latin typeface="Cambria"/>
              <a:ea typeface="Cambria"/>
              <a:cs typeface="Segoe UI"/>
            </a:endParaRPr>
          </a:p>
          <a:p>
            <a:pPr algn="l" rtl="0"/>
            <a:endParaRPr lang="ru-RU" b="0" i="0">
              <a:solidFill>
                <a:srgbClr val="000000"/>
              </a:solidFill>
              <a:latin typeface="Cambria"/>
              <a:ea typeface="Cambria"/>
              <a:cs typeface="Segoe UI"/>
            </a:endParaRPr>
          </a:p>
          <a:p>
            <a:endParaRPr lang="ru-RU">
              <a:latin typeface="Segoe UI"/>
              <a:cs typeface="Segoe UI"/>
            </a:endParaRPr>
          </a:p>
          <a:p>
            <a:pPr algn="ctr"/>
            <a:endParaRPr lang="ru-RU">
              <a:latin typeface="Aptos" panose="020B0004020202020204"/>
              <a:cs typeface="Segoe UI"/>
            </a:endParaRPr>
          </a:p>
        </p:txBody>
      </p:sp>
      <p:pic>
        <p:nvPicPr>
          <p:cNvPr id="9" name="Рисунок 8" descr="Пин содержит: fast food and diabetes">
            <a:extLst>
              <a:ext uri="{FF2B5EF4-FFF2-40B4-BE49-F238E27FC236}">
                <a16:creationId xmlns:a16="http://schemas.microsoft.com/office/drawing/2014/main" id="{DB6D8F7F-6B4C-3C28-7B4E-D24EB9906000}"/>
              </a:ext>
            </a:extLst>
          </p:cNvPr>
          <p:cNvPicPr>
            <a:picLocks noChangeAspect="1"/>
          </p:cNvPicPr>
          <p:nvPr/>
        </p:nvPicPr>
        <p:blipFill>
          <a:blip r:embed="rId4"/>
          <a:srcRect l="-72" t="11033" r="351" b="-235"/>
          <a:stretch>
            <a:fillRect/>
          </a:stretch>
        </p:blipFill>
        <p:spPr>
          <a:xfrm>
            <a:off x="9344628" y="2519423"/>
            <a:ext cx="2735560" cy="3670484"/>
          </a:xfrm>
          <a:prstGeom prst="rect">
            <a:avLst/>
          </a:prstGeom>
        </p:spPr>
      </p:pic>
    </p:spTree>
    <p:extLst>
      <p:ext uri="{BB962C8B-B14F-4D97-AF65-F5344CB8AC3E}">
        <p14:creationId xmlns:p14="http://schemas.microsoft.com/office/powerpoint/2010/main" val="2363851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F23669AD-B535-B562-CEBD-3DD90B1A81AB}"/>
            </a:ext>
          </a:extLst>
        </p:cNvPr>
        <p:cNvGrpSpPr/>
        <p:nvPr/>
      </p:nvGrpSpPr>
      <p:grpSpPr>
        <a:xfrm>
          <a:off x="0" y="0"/>
          <a:ext cx="0" cy="0"/>
          <a:chOff x="0" y="0"/>
          <a:chExt cx="0" cy="0"/>
        </a:xfrm>
      </p:grpSpPr>
      <p:sp>
        <p:nvSpPr>
          <p:cNvPr id="5" name="Объект 4">
            <a:extLst>
              <a:ext uri="{FF2B5EF4-FFF2-40B4-BE49-F238E27FC236}">
                <a16:creationId xmlns:a16="http://schemas.microsoft.com/office/drawing/2014/main" id="{3288E2ED-087D-8943-AA28-08FB0A22C9D5}"/>
              </a:ext>
            </a:extLst>
          </p:cNvPr>
          <p:cNvSpPr>
            <a:spLocks noGrp="1"/>
          </p:cNvSpPr>
          <p:nvPr>
            <p:ph sz="half" idx="2"/>
          </p:nvPr>
        </p:nvSpPr>
        <p:spPr>
          <a:xfrm>
            <a:off x="6234224" y="319346"/>
            <a:ext cx="5509436" cy="4351338"/>
          </a:xfrm>
        </p:spPr>
        <p:txBody>
          <a:bodyPr vert="horz" lIns="91440" tIns="45720" rIns="91440" bIns="45720" rtlCol="0" anchor="t">
            <a:normAutofit/>
          </a:bodyPr>
          <a:lstStyle/>
          <a:p>
            <a:pPr marL="0" indent="0">
              <a:buNone/>
            </a:pPr>
            <a:r>
              <a:rPr lang="en-US" sz="1800" b="1">
                <a:latin typeface="Georgia Pro"/>
                <a:ea typeface="+mn-lt"/>
                <a:cs typeface="+mn-lt"/>
              </a:rPr>
              <a:t>6. Watch this video till 7.25 and make a list of ingredient that man used </a:t>
            </a:r>
            <a:endParaRPr lang="ru-RU" sz="1800" b="1">
              <a:latin typeface="Georgia Pro"/>
              <a:ea typeface="+mn-lt"/>
              <a:cs typeface="+mn-lt"/>
            </a:endParaRPr>
          </a:p>
        </p:txBody>
      </p:sp>
      <p:pic>
        <p:nvPicPr>
          <p:cNvPr id="2" name="Объект 1" descr="Изображение выглядит как текст, снимок экрана&#10;&#10;Содержимое, созданное искусственным интеллектом, может быть неверным.">
            <a:extLst>
              <a:ext uri="{FF2B5EF4-FFF2-40B4-BE49-F238E27FC236}">
                <a16:creationId xmlns:a16="http://schemas.microsoft.com/office/drawing/2014/main" id="{B22B3758-52FC-24C1-8E83-728984B18B01}"/>
              </a:ext>
            </a:extLst>
          </p:cNvPr>
          <p:cNvPicPr>
            <a:picLocks noGrp="1" noChangeAspect="1"/>
          </p:cNvPicPr>
          <p:nvPr>
            <p:ph sz="half" idx="1"/>
          </p:nvPr>
        </p:nvPicPr>
        <p:blipFill>
          <a:blip r:embed="rId3"/>
          <a:stretch>
            <a:fillRect/>
          </a:stretch>
        </p:blipFill>
        <p:spPr>
          <a:xfrm>
            <a:off x="300942" y="1188585"/>
            <a:ext cx="5484470" cy="3802403"/>
          </a:xfrm>
          <a:prstGeom prst="rect">
            <a:avLst/>
          </a:prstGeom>
        </p:spPr>
      </p:pic>
      <p:sp>
        <p:nvSpPr>
          <p:cNvPr id="3" name="TextBox 2">
            <a:extLst>
              <a:ext uri="{FF2B5EF4-FFF2-40B4-BE49-F238E27FC236}">
                <a16:creationId xmlns:a16="http://schemas.microsoft.com/office/drawing/2014/main" id="{04E82764-AAA3-2004-72DD-FF835A304011}"/>
              </a:ext>
            </a:extLst>
          </p:cNvPr>
          <p:cNvSpPr txBox="1"/>
          <p:nvPr/>
        </p:nvSpPr>
        <p:spPr>
          <a:xfrm>
            <a:off x="289367" y="323127"/>
            <a:ext cx="6096000" cy="11849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1350"/>
              </a:lnSpc>
            </a:pPr>
            <a:r>
              <a:rPr lang="en-US" b="1" i="0" dirty="0">
                <a:solidFill>
                  <a:srgbClr val="000000"/>
                </a:solidFill>
                <a:latin typeface="Georgia Pro"/>
                <a:ea typeface="Segoe UI"/>
                <a:cs typeface="Segoe UI"/>
              </a:rPr>
              <a:t>5 Write 7 sentences about this statistic</a:t>
            </a:r>
            <a:r>
              <a:rPr lang="en-US" b="1" dirty="0">
                <a:solidFill>
                  <a:srgbClr val="000000"/>
                </a:solidFill>
                <a:latin typeface="Georgia Pro"/>
                <a:ea typeface="Segoe UI"/>
                <a:cs typeface="Segoe UI"/>
              </a:rPr>
              <a:t> and give your personal opinion. </a:t>
            </a:r>
            <a:endParaRPr lang="ru-RU" b="0" i="0">
              <a:solidFill>
                <a:srgbClr val="000000"/>
              </a:solidFill>
              <a:latin typeface="Georgia Pro"/>
              <a:ea typeface="Cambria"/>
              <a:cs typeface="Cambria"/>
            </a:endParaRPr>
          </a:p>
          <a:p>
            <a:pPr algn="l" rtl="0">
              <a:lnSpc>
                <a:spcPts val="1350"/>
              </a:lnSpc>
            </a:pPr>
            <a:endParaRPr sz="1200" b="0" i="0">
              <a:solidFill>
                <a:srgbClr val="000000"/>
              </a:solidFill>
              <a:latin typeface="Cambria"/>
              <a:ea typeface="Cambria"/>
              <a:cs typeface="Cambria"/>
            </a:endParaRPr>
          </a:p>
          <a:p>
            <a:pPr algn="l" rtl="0"/>
            <a:endParaRPr b="0" i="0">
              <a:solidFill>
                <a:srgbClr val="000000"/>
              </a:solidFill>
              <a:latin typeface="Segoe UI"/>
              <a:ea typeface="Segoe UI"/>
              <a:cs typeface="Segoe UI"/>
            </a:endParaRPr>
          </a:p>
          <a:p>
            <a:pPr algn="ctr"/>
            <a:endParaRPr lang="ru-RU"/>
          </a:p>
        </p:txBody>
      </p:sp>
      <p:pic>
        <p:nvPicPr>
          <p:cNvPr id="4" name="Рисунок 3" descr="Изображение выглядит как шаблон, прямоугольный, дизайн, пиксель&#10;&#10;Содержимое, созданное искусственным интеллектом, может быть неверным.">
            <a:extLst>
              <a:ext uri="{FF2B5EF4-FFF2-40B4-BE49-F238E27FC236}">
                <a16:creationId xmlns:a16="http://schemas.microsoft.com/office/drawing/2014/main" id="{A1DC287A-C96F-4C8F-5157-8098A22DA069}"/>
              </a:ext>
            </a:extLst>
          </p:cNvPr>
          <p:cNvPicPr>
            <a:picLocks noChangeAspect="1"/>
          </p:cNvPicPr>
          <p:nvPr/>
        </p:nvPicPr>
        <p:blipFill>
          <a:blip r:embed="rId4"/>
          <a:stretch>
            <a:fillRect/>
          </a:stretch>
        </p:blipFill>
        <p:spPr>
          <a:xfrm>
            <a:off x="7887254" y="1091277"/>
            <a:ext cx="1910980" cy="1910980"/>
          </a:xfrm>
          <a:prstGeom prst="rect">
            <a:avLst/>
          </a:prstGeom>
        </p:spPr>
      </p:pic>
      <p:pic>
        <p:nvPicPr>
          <p:cNvPr id="6" name="Рисунок 5" descr="Изображение выглядит как человек, одежда, стена, Человеческое лицо&#10;&#10;Содержимое, созданное искусственным интеллектом, может быть неверным.">
            <a:extLst>
              <a:ext uri="{FF2B5EF4-FFF2-40B4-BE49-F238E27FC236}">
                <a16:creationId xmlns:a16="http://schemas.microsoft.com/office/drawing/2014/main" id="{CA391950-D12D-471A-549D-45BA14637DAA}"/>
              </a:ext>
            </a:extLst>
          </p:cNvPr>
          <p:cNvPicPr>
            <a:picLocks noChangeAspect="1"/>
          </p:cNvPicPr>
          <p:nvPr/>
        </p:nvPicPr>
        <p:blipFill>
          <a:blip r:embed="rId5"/>
          <a:srcRect l="-23165" t="2220" r="23273" b="-2002"/>
          <a:stretch>
            <a:fillRect/>
          </a:stretch>
        </p:blipFill>
        <p:spPr>
          <a:xfrm>
            <a:off x="4822785" y="3353464"/>
            <a:ext cx="6645812" cy="3276251"/>
          </a:xfrm>
          <a:prstGeom prst="rect">
            <a:avLst/>
          </a:prstGeom>
        </p:spPr>
      </p:pic>
    </p:spTree>
    <p:extLst>
      <p:ext uri="{BB962C8B-B14F-4D97-AF65-F5344CB8AC3E}">
        <p14:creationId xmlns:p14="http://schemas.microsoft.com/office/powerpoint/2010/main" val="900502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81DE7AA6-F612-8874-A8C2-3149B71228BB}"/>
            </a:ext>
          </a:extLst>
        </p:cNvPr>
        <p:cNvGrpSpPr/>
        <p:nvPr/>
      </p:nvGrpSpPr>
      <p:grpSpPr>
        <a:xfrm>
          <a:off x="0" y="0"/>
          <a:ext cx="0" cy="0"/>
          <a:chOff x="0" y="0"/>
          <a:chExt cx="0" cy="0"/>
        </a:xfrm>
      </p:grpSpPr>
      <p:pic>
        <p:nvPicPr>
          <p:cNvPr id="3" name="Объект 2" descr="Изображение выглядит как на открытом воздухе, трава, млекопитающее, Порода собаки&#10;&#10;Содержимое, созданное искусственным интеллектом, может быть неверным.">
            <a:extLst>
              <a:ext uri="{FF2B5EF4-FFF2-40B4-BE49-F238E27FC236}">
                <a16:creationId xmlns:a16="http://schemas.microsoft.com/office/drawing/2014/main" id="{56B00FDB-1EFA-63B2-D55F-50AAB3AEEDFF}"/>
              </a:ext>
            </a:extLst>
          </p:cNvPr>
          <p:cNvPicPr>
            <a:picLocks noGrp="1" noChangeAspect="1"/>
          </p:cNvPicPr>
          <p:nvPr>
            <p:ph sz="half" idx="2"/>
          </p:nvPr>
        </p:nvPicPr>
        <p:blipFill>
          <a:blip r:embed="rId3"/>
          <a:stretch>
            <a:fillRect/>
          </a:stretch>
        </p:blipFill>
        <p:spPr>
          <a:xfrm>
            <a:off x="1136937" y="4061748"/>
            <a:ext cx="3820886" cy="2533967"/>
          </a:xfrm>
          <a:prstGeom prst="rect">
            <a:avLst/>
          </a:prstGeom>
        </p:spPr>
      </p:pic>
      <p:sp>
        <p:nvSpPr>
          <p:cNvPr id="2" name="TextBox 1">
            <a:extLst>
              <a:ext uri="{FF2B5EF4-FFF2-40B4-BE49-F238E27FC236}">
                <a16:creationId xmlns:a16="http://schemas.microsoft.com/office/drawing/2014/main" id="{9AEC0A61-92A4-4384-4AF8-A6E958C4A992}"/>
              </a:ext>
            </a:extLst>
          </p:cNvPr>
          <p:cNvSpPr txBox="1"/>
          <p:nvPr/>
        </p:nvSpPr>
        <p:spPr>
          <a:xfrm>
            <a:off x="308658" y="303835"/>
            <a:ext cx="5768051" cy="35753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lnSpc>
                <a:spcPts val="2606"/>
              </a:lnSpc>
            </a:pPr>
            <a:r>
              <a:rPr lang="en-US" b="1" i="0">
                <a:latin typeface="Georgia Pro"/>
                <a:ea typeface="Segoe UI"/>
                <a:cs typeface="Segoe UI"/>
              </a:rPr>
              <a:t>Module 7. Let`s have fun</a:t>
            </a:r>
            <a:r>
              <a:rPr b="0" i="0" dirty="0">
                <a:latin typeface="Georgia Pro"/>
                <a:ea typeface="Aptos Display"/>
                <a:cs typeface="Aptos Display"/>
              </a:rPr>
              <a:t> </a:t>
            </a:r>
            <a:endParaRPr lang="ru-RU" b="0" i="0">
              <a:latin typeface="Georgia Pro"/>
              <a:ea typeface="Aptos Display"/>
              <a:cs typeface="Aptos Display"/>
            </a:endParaRPr>
          </a:p>
          <a:p>
            <a:pPr algn="l" rtl="0">
              <a:lnSpc>
                <a:spcPts val="1564"/>
              </a:lnSpc>
            </a:pPr>
            <a:r>
              <a:rPr lang="en-US" sz="1600" b="1" i="0">
                <a:latin typeface="Georgia Pro"/>
                <a:ea typeface="Segoe UI"/>
                <a:cs typeface="Segoe UI"/>
              </a:rPr>
              <a:t>1. Write the definitions for the following words.</a:t>
            </a:r>
            <a:r>
              <a:rPr sz="1600" b="0" i="0" dirty="0">
                <a:latin typeface="Georgia Pro"/>
                <a:ea typeface="Cambria"/>
                <a:cs typeface="Cambria"/>
              </a:rPr>
              <a:t> </a:t>
            </a:r>
          </a:p>
          <a:p>
            <a:pPr algn="l" rtl="0">
              <a:lnSpc>
                <a:spcPts val="1564"/>
              </a:lnSpc>
            </a:pPr>
            <a:r>
              <a:rPr lang="en-US" sz="1600" b="0" i="0">
                <a:latin typeface="Georgia Pro"/>
                <a:ea typeface="Segoe UI"/>
                <a:cs typeface="Segoe UI"/>
              </a:rPr>
              <a:t>Blaring – </a:t>
            </a:r>
            <a:r>
              <a:rPr sz="1600" b="0" i="0" dirty="0">
                <a:latin typeface="Georgia Pro"/>
                <a:ea typeface="Cambria"/>
                <a:cs typeface="Cambria"/>
              </a:rPr>
              <a:t> </a:t>
            </a:r>
          </a:p>
          <a:p>
            <a:pPr>
              <a:lnSpc>
                <a:spcPts val="1564"/>
              </a:lnSpc>
            </a:pPr>
            <a:endParaRPr lang="en-US" sz="1600" dirty="0">
              <a:latin typeface="Georgia Pro"/>
              <a:ea typeface="Cambria"/>
              <a:cs typeface="Segoe UI"/>
            </a:endParaRPr>
          </a:p>
          <a:p>
            <a:pPr algn="l" rtl="0">
              <a:lnSpc>
                <a:spcPts val="1564"/>
              </a:lnSpc>
            </a:pPr>
            <a:r>
              <a:rPr lang="en-US" sz="1600" b="0" i="0">
                <a:latin typeface="Georgia Pro"/>
                <a:ea typeface="Segoe UI"/>
                <a:cs typeface="Segoe UI"/>
              </a:rPr>
              <a:t>Consuming – </a:t>
            </a:r>
            <a:r>
              <a:rPr sz="1600" b="0" i="0" dirty="0">
                <a:latin typeface="Georgia Pro"/>
                <a:ea typeface="Cambria"/>
                <a:cs typeface="Cambria"/>
              </a:rPr>
              <a:t> </a:t>
            </a:r>
          </a:p>
          <a:p>
            <a:pPr>
              <a:lnSpc>
                <a:spcPts val="1564"/>
              </a:lnSpc>
            </a:pPr>
            <a:endParaRPr lang="en-US" sz="1600" dirty="0">
              <a:latin typeface="Georgia Pro"/>
              <a:ea typeface="Cambria"/>
              <a:cs typeface="Segoe UI"/>
            </a:endParaRPr>
          </a:p>
          <a:p>
            <a:pPr>
              <a:lnSpc>
                <a:spcPts val="1564"/>
              </a:lnSpc>
            </a:pPr>
            <a:r>
              <a:rPr lang="en-US" sz="1600" b="0" i="0">
                <a:latin typeface="Georgia Pro"/>
                <a:ea typeface="Segoe UI"/>
                <a:cs typeface="Segoe UI"/>
              </a:rPr>
              <a:t>Fetched – </a:t>
            </a:r>
            <a:r>
              <a:rPr sz="1600" b="0" i="0" dirty="0">
                <a:latin typeface="Georgia Pro"/>
                <a:ea typeface="Cambria"/>
                <a:cs typeface="Cambria"/>
              </a:rPr>
              <a:t> </a:t>
            </a:r>
            <a:endParaRPr lang="ru-RU" sz="1600" dirty="0">
              <a:latin typeface="Georgia Pro"/>
              <a:ea typeface="Cambria"/>
              <a:cs typeface="Cambria"/>
            </a:endParaRPr>
          </a:p>
          <a:p>
            <a:pPr algn="l">
              <a:lnSpc>
                <a:spcPts val="1564"/>
              </a:lnSpc>
            </a:pPr>
            <a:endParaRPr sz="1600" b="0" i="0" dirty="0">
              <a:latin typeface="Georgia Pro"/>
              <a:ea typeface="Cambria"/>
              <a:cs typeface="Cambria"/>
            </a:endParaRPr>
          </a:p>
          <a:p>
            <a:pPr>
              <a:lnSpc>
                <a:spcPts val="1564"/>
              </a:lnSpc>
            </a:pPr>
            <a:r>
              <a:rPr lang="en-US" sz="1600" b="0" i="0">
                <a:latin typeface="Georgia Pro"/>
                <a:ea typeface="Segoe UI"/>
                <a:cs typeface="Segoe UI"/>
              </a:rPr>
              <a:t>Review –</a:t>
            </a:r>
            <a:endParaRPr lang="en-US" sz="1600">
              <a:latin typeface="Georgia Pro"/>
              <a:ea typeface="Segoe UI"/>
              <a:cs typeface="Segoe UI"/>
            </a:endParaRPr>
          </a:p>
          <a:p>
            <a:pPr algn="l">
              <a:lnSpc>
                <a:spcPts val="1564"/>
              </a:lnSpc>
            </a:pPr>
            <a:r>
              <a:rPr lang="en-US" sz="1600" b="0" i="0" dirty="0">
                <a:latin typeface="Georgia Pro"/>
                <a:ea typeface="Segoe UI"/>
                <a:cs typeface="Segoe UI"/>
              </a:rPr>
              <a:t> </a:t>
            </a:r>
            <a:r>
              <a:rPr sz="1600" b="0" i="0" dirty="0">
                <a:latin typeface="Georgia Pro"/>
                <a:ea typeface="Cambria"/>
                <a:cs typeface="Cambria"/>
              </a:rPr>
              <a:t> </a:t>
            </a:r>
            <a:endParaRPr/>
          </a:p>
          <a:p>
            <a:pPr algn="l" rtl="0">
              <a:lnSpc>
                <a:spcPts val="1564"/>
              </a:lnSpc>
            </a:pPr>
            <a:r>
              <a:rPr lang="en-US" sz="1600" b="0" i="0">
                <a:latin typeface="Georgia Pro"/>
                <a:ea typeface="Segoe UI"/>
                <a:cs typeface="Segoe UI"/>
              </a:rPr>
              <a:t>Distribute – </a:t>
            </a:r>
            <a:r>
              <a:rPr sz="1600" b="0" i="0" dirty="0">
                <a:latin typeface="Georgia Pro"/>
                <a:ea typeface="Cambria"/>
                <a:cs typeface="Cambria"/>
              </a:rPr>
              <a:t> </a:t>
            </a:r>
          </a:p>
          <a:p>
            <a:pPr>
              <a:lnSpc>
                <a:spcPts val="1564"/>
              </a:lnSpc>
            </a:pPr>
            <a:endParaRPr lang="en-US" sz="1600" dirty="0">
              <a:latin typeface="Georgia Pro"/>
              <a:ea typeface="Cambria"/>
              <a:cs typeface="Segoe UI"/>
            </a:endParaRPr>
          </a:p>
          <a:p>
            <a:pPr algn="l" rtl="0">
              <a:lnSpc>
                <a:spcPts val="1564"/>
              </a:lnSpc>
            </a:pPr>
            <a:r>
              <a:rPr lang="en-US" sz="1600" b="0" i="0">
                <a:latin typeface="Georgia Pro"/>
                <a:ea typeface="Segoe UI"/>
                <a:cs typeface="Segoe UI"/>
              </a:rPr>
              <a:t>Artificially – </a:t>
            </a:r>
            <a:r>
              <a:rPr sz="1600" b="0" i="0" dirty="0">
                <a:latin typeface="Georgia Pro"/>
                <a:ea typeface="Cambria"/>
                <a:cs typeface="Cambria"/>
              </a:rPr>
              <a:t> </a:t>
            </a:r>
          </a:p>
          <a:p>
            <a:pPr>
              <a:lnSpc>
                <a:spcPts val="1564"/>
              </a:lnSpc>
            </a:pPr>
            <a:endParaRPr lang="en-US" sz="1600" dirty="0">
              <a:latin typeface="Georgia Pro"/>
              <a:ea typeface="Cambria"/>
              <a:cs typeface="Segoe UI"/>
            </a:endParaRPr>
          </a:p>
          <a:p>
            <a:pPr algn="l" rtl="0">
              <a:lnSpc>
                <a:spcPts val="1564"/>
              </a:lnSpc>
            </a:pPr>
            <a:r>
              <a:rPr lang="en-US" sz="1600" b="0" i="0">
                <a:latin typeface="Georgia Pro"/>
                <a:ea typeface="Segoe UI"/>
                <a:cs typeface="Segoe UI"/>
              </a:rPr>
              <a:t>Empowering – </a:t>
            </a:r>
            <a:r>
              <a:rPr sz="1600" b="0" i="0" dirty="0">
                <a:latin typeface="Georgia Pro"/>
                <a:ea typeface="Cambria"/>
                <a:cs typeface="Cambria"/>
              </a:rPr>
              <a:t> </a:t>
            </a:r>
          </a:p>
          <a:p>
            <a:pPr algn="ctr"/>
            <a:endParaRPr lang="ru-RU"/>
          </a:p>
        </p:txBody>
      </p:sp>
      <p:graphicFrame>
        <p:nvGraphicFramePr>
          <p:cNvPr id="6" name="Таблица 5">
            <a:extLst>
              <a:ext uri="{FF2B5EF4-FFF2-40B4-BE49-F238E27FC236}">
                <a16:creationId xmlns:a16="http://schemas.microsoft.com/office/drawing/2014/main" id="{D82D4846-EB02-A89F-BFFB-EFD32331261A}"/>
              </a:ext>
            </a:extLst>
          </p:cNvPr>
          <p:cNvGraphicFramePr>
            <a:graphicFrameLocks noGrp="1"/>
          </p:cNvGraphicFramePr>
          <p:nvPr>
            <p:extLst>
              <p:ext uri="{D42A27DB-BD31-4B8C-83A1-F6EECF244321}">
                <p14:modId xmlns:p14="http://schemas.microsoft.com/office/powerpoint/2010/main" val="1326462552"/>
              </p:ext>
            </p:extLst>
          </p:nvPr>
        </p:nvGraphicFramePr>
        <p:xfrm>
          <a:off x="6317847" y="761999"/>
          <a:ext cx="5492685" cy="2225040"/>
        </p:xfrm>
        <a:graphic>
          <a:graphicData uri="http://schemas.openxmlformats.org/drawingml/2006/table">
            <a:tbl>
              <a:tblPr firstRow="1" bandRow="1">
                <a:tableStyleId>{5C22544A-7EE6-4342-B048-85BDC9FD1C3A}</a:tableStyleId>
              </a:tblPr>
              <a:tblGrid>
                <a:gridCol w="3460348">
                  <a:extLst>
                    <a:ext uri="{9D8B030D-6E8A-4147-A177-3AD203B41FA5}">
                      <a16:colId xmlns:a16="http://schemas.microsoft.com/office/drawing/2014/main" val="854428142"/>
                    </a:ext>
                  </a:extLst>
                </a:gridCol>
                <a:gridCol w="2032337">
                  <a:extLst>
                    <a:ext uri="{9D8B030D-6E8A-4147-A177-3AD203B41FA5}">
                      <a16:colId xmlns:a16="http://schemas.microsoft.com/office/drawing/2014/main" val="1017419065"/>
                    </a:ext>
                  </a:extLst>
                </a:gridCol>
              </a:tblGrid>
              <a:tr h="1436635">
                <a:tc>
                  <a:txBody>
                    <a:bodyPr/>
                    <a:lstStyle/>
                    <a:p>
                      <a:pPr marL="0" marR="0" lvl="0" indent="0" algn="l">
                        <a:lnSpc>
                          <a:spcPts val="1564"/>
                        </a:lnSpc>
                        <a:spcBef>
                          <a:spcPts val="0"/>
                        </a:spcBef>
                        <a:spcAft>
                          <a:spcPts val="0"/>
                        </a:spcAft>
                        <a:buNone/>
                      </a:pPr>
                      <a:r>
                        <a:rPr lang="en-US" sz="1000" b="1" i="0" u="none" strike="noStrike" noProof="0">
                          <a:solidFill>
                            <a:schemeClr val="tx1"/>
                          </a:solidFill>
                          <a:latin typeface="Aptos"/>
                          <a:ea typeface="Cambria"/>
                        </a:rPr>
                        <a:t>Down</a:t>
                      </a:r>
                      <a:endParaRPr lang="en-US" sz="1000" b="1" i="0" u="none" strike="noStrike" noProof="0" dirty="0">
                        <a:solidFill>
                          <a:schemeClr val="tx1"/>
                        </a:solidFill>
                        <a:latin typeface="Aptos"/>
                        <a:ea typeface="Cambria"/>
                      </a:endParaRPr>
                    </a:p>
                    <a:p>
                      <a:pPr marL="0" marR="0" lvl="0" indent="0" algn="l">
                        <a:lnSpc>
                          <a:spcPts val="1564"/>
                        </a:lnSpc>
                        <a:spcBef>
                          <a:spcPts val="0"/>
                        </a:spcBef>
                        <a:spcAft>
                          <a:spcPts val="0"/>
                        </a:spcAft>
                        <a:buNone/>
                      </a:pPr>
                      <a:r>
                        <a:rPr lang="en-US" sz="1000" b="0" i="0" u="none" strike="noStrike" noProof="0">
                          <a:solidFill>
                            <a:schemeClr val="tx1"/>
                          </a:solidFill>
                          <a:latin typeface="Aptos"/>
                          <a:ea typeface="Cambria"/>
                        </a:rPr>
                        <a:t>1.a group of instrumentalists, especially one combining string, woodwind, brass, and percussion sections and playing classical music</a:t>
                      </a:r>
                      <a:r>
                        <a:rPr lang="ru-RU" sz="1000" b="0" i="0" u="none" strike="noStrike" noProof="0" dirty="0">
                          <a:solidFill>
                            <a:schemeClr val="tx1"/>
                          </a:solidFill>
                          <a:latin typeface="Aptos"/>
                          <a:ea typeface="Cambria"/>
                        </a:rPr>
                        <a:t> </a:t>
                      </a:r>
                    </a:p>
                    <a:p>
                      <a:pPr marL="0" marR="0" lvl="0" indent="0" algn="l">
                        <a:lnSpc>
                          <a:spcPts val="1564"/>
                        </a:lnSpc>
                        <a:spcBef>
                          <a:spcPts val="0"/>
                        </a:spcBef>
                        <a:spcAft>
                          <a:spcPts val="0"/>
                        </a:spcAft>
                        <a:buNone/>
                      </a:pPr>
                      <a:r>
                        <a:rPr lang="en-US" sz="1000" b="0" i="0" u="none" strike="noStrike" noProof="0">
                          <a:solidFill>
                            <a:schemeClr val="tx1"/>
                          </a:solidFill>
                          <a:latin typeface="Aptos"/>
                          <a:ea typeface="Cambria"/>
                        </a:rPr>
                        <a:t>2.small, low-powered binoculars </a:t>
                      </a:r>
                      <a:endParaRPr lang="en-US" sz="1000" b="0" i="0" u="none" strike="noStrike" noProof="0" dirty="0">
                        <a:solidFill>
                          <a:schemeClr val="tx1"/>
                        </a:solidFill>
                        <a:latin typeface="Aptos"/>
                        <a:ea typeface="Cambria"/>
                      </a:endParaRPr>
                    </a:p>
                    <a:p>
                      <a:pPr marL="0" marR="0" lvl="0" indent="0" algn="l">
                        <a:lnSpc>
                          <a:spcPts val="1564"/>
                        </a:lnSpc>
                        <a:spcBef>
                          <a:spcPts val="0"/>
                        </a:spcBef>
                        <a:spcAft>
                          <a:spcPts val="0"/>
                        </a:spcAft>
                        <a:buNone/>
                      </a:pPr>
                      <a:r>
                        <a:rPr lang="en-US" sz="1000" b="0" i="0" u="none" strike="noStrike" noProof="0" dirty="0">
                          <a:solidFill>
                            <a:schemeClr val="tx1"/>
                          </a:solidFill>
                          <a:latin typeface="Aptos"/>
                          <a:ea typeface="Cambria"/>
                        </a:rPr>
                        <a:t>3.a </a:t>
                      </a:r>
                      <a:r>
                        <a:rPr lang="en-US" sz="1000" b="0" i="0" u="none" strike="noStrike" noProof="0" dirty="0" err="1">
                          <a:solidFill>
                            <a:schemeClr val="tx1"/>
                          </a:solidFill>
                          <a:latin typeface="Aptos"/>
                          <a:ea typeface="Cambria"/>
                        </a:rPr>
                        <a:t>mucical</a:t>
                      </a:r>
                      <a:r>
                        <a:rPr lang="en-US" sz="1000" b="0" i="0" u="none" strike="noStrike" noProof="0" dirty="0">
                          <a:solidFill>
                            <a:schemeClr val="tx1"/>
                          </a:solidFill>
                          <a:latin typeface="Aptos"/>
                          <a:ea typeface="Cambria"/>
                        </a:rPr>
                        <a:t> play in which all or most of words are sung </a:t>
                      </a:r>
                    </a:p>
                    <a:p>
                      <a:pPr marL="0" marR="0" lvl="0" indent="0" algn="l">
                        <a:lnSpc>
                          <a:spcPts val="1564"/>
                        </a:lnSpc>
                        <a:spcBef>
                          <a:spcPts val="0"/>
                        </a:spcBef>
                        <a:spcAft>
                          <a:spcPts val="0"/>
                        </a:spcAft>
                        <a:buNone/>
                      </a:pPr>
                      <a:r>
                        <a:rPr lang="en-US" sz="1000" b="0" i="0" u="none" strike="noStrike" noProof="0">
                          <a:solidFill>
                            <a:schemeClr val="tx1"/>
                          </a:solidFill>
                          <a:latin typeface="Aptos"/>
                          <a:ea typeface="Cambria"/>
                        </a:rPr>
                        <a:t>6. a person who shows people to their seats, especially in a cinema or theatre or at a wedding</a:t>
                      </a:r>
                      <a:r>
                        <a:rPr lang="ru-RU" sz="1000" b="0" i="0" u="none" strike="noStrike" noProof="0" dirty="0">
                          <a:solidFill>
                            <a:schemeClr val="tx1"/>
                          </a:solidFill>
                          <a:latin typeface="Aptos"/>
                          <a:ea typeface="Cambria"/>
                        </a:rPr>
                        <a:t> </a:t>
                      </a:r>
                      <a:endParaRPr lang="en-US" sz="1000" b="0" i="0" u="none" strike="noStrike" noProof="0" dirty="0">
                        <a:solidFill>
                          <a:schemeClr val="tx1"/>
                        </a:solidFill>
                        <a:latin typeface="Aptos"/>
                        <a:ea typeface="Cambria"/>
                      </a:endParaRPr>
                    </a:p>
                    <a:p>
                      <a:pPr marL="0" marR="0" lvl="0" indent="0" algn="l">
                        <a:lnSpc>
                          <a:spcPts val="1564"/>
                        </a:lnSpc>
                        <a:spcBef>
                          <a:spcPts val="0"/>
                        </a:spcBef>
                        <a:spcAft>
                          <a:spcPts val="0"/>
                        </a:spcAft>
                        <a:buNone/>
                      </a:pPr>
                      <a:r>
                        <a:rPr lang="en-US" sz="1000" b="0" i="0" u="none" strike="noStrike" noProof="0" dirty="0">
                          <a:solidFill>
                            <a:schemeClr val="tx1"/>
                          </a:solidFill>
                          <a:latin typeface="Aptos"/>
                          <a:ea typeface="Cambria"/>
                        </a:rPr>
                        <a:t>8. a passage between rows of seats in a building such as a church or theatre, an aircraft, or train</a:t>
                      </a:r>
                      <a:r>
                        <a:rPr lang="ru-RU" sz="1000" b="0" i="0" u="none" strike="noStrike" noProof="0" dirty="0">
                          <a:solidFill>
                            <a:schemeClr val="tx1"/>
                          </a:solidFill>
                          <a:latin typeface="Aptos"/>
                          <a:ea typeface="Cambria"/>
                        </a:rPr>
                        <a:t> </a:t>
                      </a:r>
                      <a:endParaRPr lang="ru-RU" sz="1000" dirty="0">
                        <a:solidFill>
                          <a:schemeClr val="tx1"/>
                        </a:solidFill>
                        <a:latin typeface="Aptos"/>
                      </a:endParaRPr>
                    </a:p>
                  </a:txBody>
                  <a:tcPr>
                    <a:lnL w="0">
                      <a:noFill/>
                    </a:lnL>
                    <a:lnR w="0">
                      <a:noFill/>
                    </a:lnR>
                    <a:lnT w="0">
                      <a:noFill/>
                    </a:lnT>
                    <a:lnB w="0">
                      <a:noFill/>
                    </a:lnB>
                    <a:noFill/>
                  </a:tcPr>
                </a:tc>
                <a:tc>
                  <a:txBody>
                    <a:bodyPr/>
                    <a:lstStyle/>
                    <a:p>
                      <a:pPr lvl="0" algn="l">
                        <a:lnSpc>
                          <a:spcPct val="100000"/>
                        </a:lnSpc>
                        <a:spcBef>
                          <a:spcPts val="0"/>
                        </a:spcBef>
                        <a:spcAft>
                          <a:spcPts val="0"/>
                        </a:spcAft>
                        <a:buNone/>
                      </a:pPr>
                      <a:r>
                        <a:rPr lang="en-US" sz="1000" b="1" i="0" u="none" strike="noStrike" noProof="0">
                          <a:solidFill>
                            <a:schemeClr val="tx1"/>
                          </a:solidFill>
                          <a:latin typeface="Aptos"/>
                          <a:ea typeface="Cambria"/>
                        </a:rPr>
                        <a:t>Across</a:t>
                      </a:r>
                      <a:endParaRPr lang="en-US" sz="1000" b="1" i="0" u="none" strike="noStrike" noProof="0" dirty="0">
                        <a:solidFill>
                          <a:schemeClr val="tx1"/>
                        </a:solidFill>
                        <a:latin typeface="Aptos"/>
                        <a:ea typeface="Cambria"/>
                      </a:endParaRPr>
                    </a:p>
                    <a:p>
                      <a:pPr lvl="0" algn="l">
                        <a:lnSpc>
                          <a:spcPct val="100000"/>
                        </a:lnSpc>
                        <a:spcBef>
                          <a:spcPts val="0"/>
                        </a:spcBef>
                        <a:spcAft>
                          <a:spcPts val="0"/>
                        </a:spcAft>
                        <a:buNone/>
                      </a:pPr>
                      <a:r>
                        <a:rPr lang="en-US" sz="1000" b="0" i="0" u="none" strike="noStrike" noProof="0">
                          <a:solidFill>
                            <a:schemeClr val="tx1"/>
                          </a:solidFill>
                          <a:latin typeface="Aptos"/>
                          <a:ea typeface="Cambria"/>
                        </a:rPr>
                        <a:t>4. the highest tier of seats in a theatre, above the dress or upper circle</a:t>
                      </a:r>
                      <a:endParaRPr lang="ru-RU" sz="1000" b="0" i="0" u="none" strike="noStrike" noProof="0" dirty="0">
                        <a:solidFill>
                          <a:schemeClr val="tx1"/>
                        </a:solidFill>
                        <a:latin typeface="Aptos"/>
                        <a:ea typeface="Cambria"/>
                      </a:endParaRPr>
                    </a:p>
                    <a:p>
                      <a:pPr lvl="0" algn="l">
                        <a:lnSpc>
                          <a:spcPct val="100000"/>
                        </a:lnSpc>
                        <a:spcBef>
                          <a:spcPts val="0"/>
                        </a:spcBef>
                        <a:spcAft>
                          <a:spcPts val="0"/>
                        </a:spcAft>
                        <a:buNone/>
                      </a:pPr>
                      <a:r>
                        <a:rPr lang="en-US" sz="1000" b="0" i="0" u="none" strike="noStrike" noProof="0">
                          <a:solidFill>
                            <a:schemeClr val="tx1"/>
                          </a:solidFill>
                          <a:latin typeface="Aptos"/>
                          <a:ea typeface="Cambria"/>
                        </a:rPr>
                        <a:t>5. the seats on the ground floor in a theatre</a:t>
                      </a:r>
                      <a:endParaRPr lang="ru-RU" sz="1000" b="0" i="0" u="none" strike="noStrike" noProof="0" dirty="0">
                        <a:solidFill>
                          <a:schemeClr val="tx1"/>
                        </a:solidFill>
                        <a:latin typeface="Aptos"/>
                        <a:ea typeface="Cambria"/>
                      </a:endParaRPr>
                    </a:p>
                    <a:p>
                      <a:pPr lvl="0" algn="l">
                        <a:lnSpc>
                          <a:spcPct val="100000"/>
                        </a:lnSpc>
                        <a:spcBef>
                          <a:spcPts val="0"/>
                        </a:spcBef>
                        <a:spcAft>
                          <a:spcPts val="0"/>
                        </a:spcAft>
                        <a:buNone/>
                      </a:pPr>
                      <a:r>
                        <a:rPr lang="en-US" sz="1000" b="0" i="0" u="none" strike="noStrike" noProof="0">
                          <a:solidFill>
                            <a:schemeClr val="tx1"/>
                          </a:solidFill>
                          <a:latin typeface="Aptos"/>
                          <a:ea typeface="Cambria"/>
                        </a:rPr>
                        <a:t>7. a piece of material suspended at the top to form a screen, typically movable sideways along a rail and found as one of a pair at a window</a:t>
                      </a:r>
                      <a:endParaRPr lang="ru-RU" sz="1000" b="0" i="0" u="none" strike="noStrike" noProof="0" dirty="0">
                        <a:solidFill>
                          <a:schemeClr val="tx1"/>
                        </a:solidFill>
                        <a:latin typeface="Aptos"/>
                        <a:ea typeface="Cambria"/>
                      </a:endParaRPr>
                    </a:p>
                    <a:p>
                      <a:pPr lvl="0" algn="l">
                        <a:lnSpc>
                          <a:spcPct val="100000"/>
                        </a:lnSpc>
                        <a:spcBef>
                          <a:spcPts val="0"/>
                        </a:spcBef>
                        <a:spcAft>
                          <a:spcPts val="0"/>
                        </a:spcAft>
                        <a:buNone/>
                      </a:pPr>
                      <a:r>
                        <a:rPr lang="en-US" sz="1000" b="0" i="0" u="none" strike="noStrike" noProof="0">
                          <a:solidFill>
                            <a:schemeClr val="tx1"/>
                          </a:solidFill>
                          <a:latin typeface="Aptos"/>
                          <a:ea typeface="Cambria"/>
                        </a:rPr>
                        <a:t>9. the platform on which the actors perform in a theater.</a:t>
                      </a:r>
                      <a:endParaRPr lang="ru-RU" sz="1000" b="0" i="0" u="none" strike="noStrike" noProof="0" dirty="0">
                        <a:solidFill>
                          <a:schemeClr val="tx1"/>
                        </a:solidFill>
                        <a:latin typeface="Aptos"/>
                        <a:ea typeface="Cambria"/>
                      </a:endParaRPr>
                    </a:p>
                    <a:p>
                      <a:pPr lvl="0">
                        <a:buNone/>
                      </a:pPr>
                      <a:endParaRPr lang="ru-RU" sz="1000" dirty="0">
                        <a:solidFill>
                          <a:schemeClr val="tx1"/>
                        </a:solidFill>
                        <a:latin typeface="Aptos"/>
                      </a:endParaRPr>
                    </a:p>
                  </a:txBody>
                  <a:tcPr>
                    <a:lnL w="0">
                      <a:noFill/>
                    </a:lnL>
                    <a:lnR w="0">
                      <a:noFill/>
                    </a:lnR>
                    <a:lnT w="0">
                      <a:noFill/>
                    </a:lnT>
                    <a:lnB w="0">
                      <a:noFill/>
                    </a:lnB>
                    <a:noFill/>
                  </a:tcPr>
                </a:tc>
                <a:extLst>
                  <a:ext uri="{0D108BD9-81ED-4DB2-BD59-A6C34878D82A}">
                    <a16:rowId xmlns:a16="http://schemas.microsoft.com/office/drawing/2014/main" val="2617830026"/>
                  </a:ext>
                </a:extLst>
              </a:tr>
            </a:tbl>
          </a:graphicData>
        </a:graphic>
      </p:graphicFrame>
      <p:pic>
        <p:nvPicPr>
          <p:cNvPr id="8" name="Рисунок 7" descr="Изображение выглядит как диаграмма, снимок экрана, Технический чертеж&#10;&#10;Содержимое, созданное искусственным интеллектом, может быть неверным.">
            <a:extLst>
              <a:ext uri="{FF2B5EF4-FFF2-40B4-BE49-F238E27FC236}">
                <a16:creationId xmlns:a16="http://schemas.microsoft.com/office/drawing/2014/main" id="{057EA9A0-FC15-620A-3A51-A9249C39C112}"/>
              </a:ext>
            </a:extLst>
          </p:cNvPr>
          <p:cNvPicPr>
            <a:picLocks noChangeAspect="1"/>
          </p:cNvPicPr>
          <p:nvPr/>
        </p:nvPicPr>
        <p:blipFill>
          <a:blip r:embed="rId4"/>
          <a:stretch>
            <a:fillRect/>
          </a:stretch>
        </p:blipFill>
        <p:spPr>
          <a:xfrm>
            <a:off x="6313463" y="2525485"/>
            <a:ext cx="5330092" cy="4332514"/>
          </a:xfrm>
          <a:prstGeom prst="rect">
            <a:avLst/>
          </a:prstGeom>
        </p:spPr>
      </p:pic>
      <p:sp>
        <p:nvSpPr>
          <p:cNvPr id="9" name="TextBox 8">
            <a:extLst>
              <a:ext uri="{FF2B5EF4-FFF2-40B4-BE49-F238E27FC236}">
                <a16:creationId xmlns:a16="http://schemas.microsoft.com/office/drawing/2014/main" id="{2F3D6B55-3410-BF22-9AD4-F10FE4D251BA}"/>
              </a:ext>
            </a:extLst>
          </p:cNvPr>
          <p:cNvSpPr txBox="1"/>
          <p:nvPr/>
        </p:nvSpPr>
        <p:spPr>
          <a:xfrm>
            <a:off x="6404658" y="303835"/>
            <a:ext cx="6096000"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baseline="0">
                <a:latin typeface="Georgia Pro"/>
              </a:rPr>
              <a:t>2. </a:t>
            </a:r>
            <a:r>
              <a:rPr lang="ru-RU" sz="1600" b="1" baseline="0">
                <a:latin typeface="Georgia Pro"/>
              </a:rPr>
              <a:t> Complete the crossword:  </a:t>
            </a:r>
            <a:endParaRPr lang="ru-RU" sz="1600"/>
          </a:p>
          <a:p>
            <a:pPr algn="ctr"/>
            <a:endParaRPr lang="ru-RU"/>
          </a:p>
        </p:txBody>
      </p:sp>
    </p:spTree>
    <p:extLst>
      <p:ext uri="{BB962C8B-B14F-4D97-AF65-F5344CB8AC3E}">
        <p14:creationId xmlns:p14="http://schemas.microsoft.com/office/powerpoint/2010/main" val="3772850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C00B3146-6E6D-DFFA-087C-068BA2C137F8}"/>
            </a:ext>
          </a:extLst>
        </p:cNvPr>
        <p:cNvGrpSpPr/>
        <p:nvPr/>
      </p:nvGrpSpPr>
      <p:grpSpPr>
        <a:xfrm>
          <a:off x="0" y="0"/>
          <a:ext cx="0" cy="0"/>
          <a:chOff x="0" y="0"/>
          <a:chExt cx="0" cy="0"/>
        </a:xfrm>
      </p:grpSpPr>
      <p:pic>
        <p:nvPicPr>
          <p:cNvPr id="3" name="Объект 2" descr="Изображение выглядит как одежда, женщина, Танец, платье&#10;&#10;Содержимое, созданное искусственным интеллектом, может быть неверным.">
            <a:extLst>
              <a:ext uri="{FF2B5EF4-FFF2-40B4-BE49-F238E27FC236}">
                <a16:creationId xmlns:a16="http://schemas.microsoft.com/office/drawing/2014/main" id="{C2E73405-B7FA-137C-D66A-AAA8EAE5112A}"/>
              </a:ext>
            </a:extLst>
          </p:cNvPr>
          <p:cNvPicPr>
            <a:picLocks noGrp="1" noChangeAspect="1"/>
          </p:cNvPicPr>
          <p:nvPr>
            <p:ph sz="half" idx="2"/>
          </p:nvPr>
        </p:nvPicPr>
        <p:blipFill>
          <a:blip r:embed="rId3"/>
          <a:srcRect t="18750" r="374" b="250"/>
          <a:stretch>
            <a:fillRect/>
          </a:stretch>
        </p:blipFill>
        <p:spPr>
          <a:xfrm>
            <a:off x="6278410" y="2446112"/>
            <a:ext cx="2933572" cy="3742303"/>
          </a:xfrm>
          <a:prstGeom prst="rect">
            <a:avLst/>
          </a:prstGeom>
        </p:spPr>
      </p:pic>
      <p:sp>
        <p:nvSpPr>
          <p:cNvPr id="2" name="TextBox 1">
            <a:extLst>
              <a:ext uri="{FF2B5EF4-FFF2-40B4-BE49-F238E27FC236}">
                <a16:creationId xmlns:a16="http://schemas.microsoft.com/office/drawing/2014/main" id="{881691D7-0240-5C4E-590A-1DD6E0F3C7AE}"/>
              </a:ext>
            </a:extLst>
          </p:cNvPr>
          <p:cNvSpPr txBox="1"/>
          <p:nvPr/>
        </p:nvSpPr>
        <p:spPr>
          <a:xfrm>
            <a:off x="241139" y="496747"/>
            <a:ext cx="5604076" cy="66890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lnSpc>
                <a:spcPts val="1564"/>
              </a:lnSpc>
            </a:pPr>
            <a:r>
              <a:rPr lang="en-US" sz="1600" b="1" i="0">
                <a:solidFill>
                  <a:srgbClr val="000000"/>
                </a:solidFill>
                <a:latin typeface="Georgia Pro"/>
                <a:ea typeface="Segoe UI"/>
                <a:cs typeface="Segoe UI"/>
              </a:rPr>
              <a:t>3. Fill in the gaps.</a:t>
            </a:r>
            <a:r>
              <a:rPr lang="en-US" sz="1600" b="0" i="0" dirty="0">
                <a:solidFill>
                  <a:srgbClr val="000000"/>
                </a:solidFill>
                <a:latin typeface="Georgia Pro"/>
                <a:ea typeface="Segoe UI"/>
                <a:cs typeface="Segoe UI"/>
              </a:rPr>
              <a:t> </a:t>
            </a:r>
            <a:r>
              <a:rPr sz="1600" b="0" i="0" dirty="0">
                <a:solidFill>
                  <a:srgbClr val="000000"/>
                </a:solidFill>
                <a:latin typeface="Georgia Pro"/>
                <a:ea typeface="Aptos"/>
                <a:cs typeface="Aptos"/>
              </a:rPr>
              <a:t> </a:t>
            </a:r>
            <a:endParaRPr lang="ru-RU" sz="1600" b="0" i="0">
              <a:solidFill>
                <a:srgbClr val="000000"/>
              </a:solidFill>
              <a:latin typeface="Georgia Pro"/>
              <a:ea typeface="Aptos"/>
              <a:cs typeface="Aptos"/>
            </a:endParaRPr>
          </a:p>
          <a:p>
            <a:pPr algn="l" rtl="0">
              <a:lnSpc>
                <a:spcPts val="1564"/>
              </a:lnSpc>
            </a:pPr>
            <a:r>
              <a:rPr lang="en-US" sz="1600" b="0" i="0" dirty="0">
                <a:solidFill>
                  <a:srgbClr val="000000"/>
                </a:solidFill>
                <a:latin typeface="Georgia Pro"/>
                <a:ea typeface="Segoe UI"/>
                <a:cs typeface="Segoe UI"/>
              </a:rPr>
              <a:t>1. My brother is a very __________ actor; everyone knows his name.</a:t>
            </a:r>
            <a:r>
              <a:rPr lang="ru-RU" sz="1600" b="0" i="0" dirty="0">
                <a:solidFill>
                  <a:srgbClr val="000000"/>
                </a:solidFill>
                <a:latin typeface="Georgia Pro"/>
                <a:ea typeface="Segoe UI"/>
                <a:cs typeface="Segoe UI"/>
              </a:rPr>
              <a:t> </a:t>
            </a:r>
            <a:br>
              <a:rPr lang="ru-RU" sz="1600" b="0" i="0" dirty="0">
                <a:latin typeface="Georgia Pro"/>
                <a:ea typeface="Segoe UI"/>
                <a:cs typeface="Segoe UI"/>
              </a:rPr>
            </a:br>
            <a:r>
              <a:rPr lang="en-US" sz="1600" b="0" i="0" dirty="0">
                <a:solidFill>
                  <a:srgbClr val="000000"/>
                </a:solidFill>
                <a:latin typeface="Georgia Pro"/>
                <a:ea typeface="Segoe UI"/>
                <a:cs typeface="Segoe UI"/>
              </a:rPr>
              <a:t>2. She got __________ with all the complaints and decided to leave the meeting.</a:t>
            </a:r>
            <a:r>
              <a:rPr lang="ru-RU" sz="1600" b="0" i="0" dirty="0">
                <a:solidFill>
                  <a:srgbClr val="000000"/>
                </a:solidFill>
                <a:latin typeface="Georgia Pro"/>
                <a:ea typeface="Segoe UI"/>
                <a:cs typeface="Segoe UI"/>
              </a:rPr>
              <a:t> </a:t>
            </a:r>
            <a:br>
              <a:rPr lang="ru-RU" sz="1600" b="0" i="0" dirty="0">
                <a:latin typeface="Georgia Pro"/>
                <a:ea typeface="Segoe UI"/>
                <a:cs typeface="Segoe UI"/>
              </a:rPr>
            </a:br>
            <a:r>
              <a:rPr lang="en-US" sz="1600" b="0" i="0" dirty="0">
                <a:solidFill>
                  <a:srgbClr val="000000"/>
                </a:solidFill>
                <a:latin typeface="Georgia Pro"/>
                <a:ea typeface="Segoe UI"/>
                <a:cs typeface="Segoe UI"/>
              </a:rPr>
              <a:t>3. He's so __________ – he acts nice to your face but talks about you behind your back.</a:t>
            </a:r>
            <a:r>
              <a:rPr lang="ru-RU" sz="1600" b="0" i="0" dirty="0">
                <a:solidFill>
                  <a:srgbClr val="000000"/>
                </a:solidFill>
                <a:latin typeface="Georgia Pro"/>
                <a:ea typeface="Segoe UI"/>
                <a:cs typeface="Segoe UI"/>
              </a:rPr>
              <a:t> </a:t>
            </a:r>
            <a:br>
              <a:rPr lang="ru-RU" sz="1600" b="0" i="0" dirty="0">
                <a:latin typeface="Georgia Pro"/>
                <a:ea typeface="Segoe UI"/>
                <a:cs typeface="Segoe UI"/>
              </a:rPr>
            </a:br>
            <a:r>
              <a:rPr lang="en-US" sz="1600" b="0" i="0" dirty="0">
                <a:solidFill>
                  <a:srgbClr val="000000"/>
                </a:solidFill>
                <a:latin typeface="Georgia Pro"/>
                <a:ea typeface="Segoe UI"/>
                <a:cs typeface="Segoe UI"/>
              </a:rPr>
              <a:t>4. We need to find a more __________ solution to this problem, not just a temporary fix.</a:t>
            </a:r>
            <a:r>
              <a:rPr lang="ru-RU" sz="1600" b="0" i="0" dirty="0">
                <a:solidFill>
                  <a:srgbClr val="000000"/>
                </a:solidFill>
                <a:latin typeface="Georgia Pro"/>
                <a:ea typeface="Segoe UI"/>
                <a:cs typeface="Segoe UI"/>
              </a:rPr>
              <a:t> </a:t>
            </a:r>
            <a:br>
              <a:rPr lang="ru-RU" sz="1600" b="0" i="0" dirty="0">
                <a:latin typeface="Georgia Pro"/>
                <a:ea typeface="Segoe UI"/>
                <a:cs typeface="Segoe UI"/>
              </a:rPr>
            </a:br>
            <a:r>
              <a:rPr lang="en-US" sz="1600" b="0" i="0" dirty="0">
                <a:solidFill>
                  <a:srgbClr val="000000"/>
                </a:solidFill>
                <a:latin typeface="Georgia Pro"/>
                <a:ea typeface="Segoe UI"/>
                <a:cs typeface="Segoe UI"/>
              </a:rPr>
              <a:t>5. Many young people dream of becoming a __________ model.</a:t>
            </a:r>
            <a:r>
              <a:rPr lang="ru-RU" sz="1600" b="0" i="0" dirty="0">
                <a:solidFill>
                  <a:srgbClr val="000000"/>
                </a:solidFill>
                <a:latin typeface="Georgia Pro"/>
                <a:ea typeface="Segoe UI"/>
                <a:cs typeface="Segoe UI"/>
              </a:rPr>
              <a:t> </a:t>
            </a:r>
            <a:br>
              <a:rPr lang="ru-RU" sz="1600" b="0" i="0" dirty="0">
                <a:latin typeface="Georgia Pro"/>
                <a:ea typeface="Segoe UI"/>
                <a:cs typeface="Segoe UI"/>
              </a:rPr>
            </a:br>
            <a:r>
              <a:rPr lang="en-US" sz="1600" b="0" i="0" dirty="0">
                <a:solidFill>
                  <a:srgbClr val="000000"/>
                </a:solidFill>
                <a:latin typeface="Georgia Pro"/>
                <a:ea typeface="Segoe UI"/>
                <a:cs typeface="Segoe UI"/>
              </a:rPr>
              <a:t>6. Could you please __________ the radio __________? I want to listen to the news.</a:t>
            </a:r>
            <a:r>
              <a:rPr lang="ru-RU" sz="1600" b="0" i="0" dirty="0">
                <a:solidFill>
                  <a:srgbClr val="000000"/>
                </a:solidFill>
                <a:latin typeface="Georgia Pro"/>
                <a:ea typeface="Segoe UI"/>
                <a:cs typeface="Segoe UI"/>
              </a:rPr>
              <a:t> </a:t>
            </a:r>
            <a:br>
              <a:rPr lang="ru-RU" sz="1600" b="0" i="0" dirty="0">
                <a:latin typeface="Georgia Pro"/>
                <a:ea typeface="Segoe UI"/>
                <a:cs typeface="Segoe UI"/>
              </a:rPr>
            </a:br>
            <a:r>
              <a:rPr lang="en-US" sz="1600" b="0" i="0" dirty="0">
                <a:solidFill>
                  <a:srgbClr val="000000"/>
                </a:solidFill>
                <a:latin typeface="Georgia Pro"/>
                <a:ea typeface="Segoe UI"/>
                <a:cs typeface="Segoe UI"/>
              </a:rPr>
              <a:t>7. It's too quiet here. Let's __________ the music __________ a bit!</a:t>
            </a:r>
            <a:r>
              <a:rPr lang="ru-RU" sz="1600" b="0" i="0" dirty="0">
                <a:solidFill>
                  <a:srgbClr val="000000"/>
                </a:solidFill>
                <a:latin typeface="Georgia Pro"/>
                <a:ea typeface="Segoe UI"/>
                <a:cs typeface="Segoe UI"/>
              </a:rPr>
              <a:t> </a:t>
            </a:r>
            <a:br>
              <a:rPr lang="ru-RU" sz="1600" b="0" i="0" dirty="0">
                <a:latin typeface="Georgia Pro"/>
                <a:ea typeface="Segoe UI"/>
                <a:cs typeface="Segoe UI"/>
              </a:rPr>
            </a:br>
            <a:r>
              <a:rPr lang="en-US" sz="1600" b="0" i="0" dirty="0">
                <a:solidFill>
                  <a:srgbClr val="000000"/>
                </a:solidFill>
                <a:latin typeface="Georgia Pro"/>
                <a:ea typeface="Segoe UI"/>
                <a:cs typeface="Segoe UI"/>
              </a:rPr>
              <a:t>8. I had to __________ the invitation __________ because I was already busy that evening.</a:t>
            </a:r>
            <a:r>
              <a:rPr lang="ru-RU" sz="1600" b="0" i="0" dirty="0">
                <a:solidFill>
                  <a:srgbClr val="000000"/>
                </a:solidFill>
                <a:latin typeface="Georgia Pro"/>
                <a:ea typeface="Segoe UI"/>
                <a:cs typeface="Segoe UI"/>
              </a:rPr>
              <a:t> </a:t>
            </a:r>
          </a:p>
          <a:p>
            <a:pPr>
              <a:lnSpc>
                <a:spcPts val="1564"/>
              </a:lnSpc>
            </a:pPr>
            <a:endParaRPr lang="ru-RU" sz="1600" dirty="0">
              <a:solidFill>
                <a:srgbClr val="000000"/>
              </a:solidFill>
              <a:latin typeface="Georgia Pro"/>
              <a:ea typeface="Segoe UI"/>
              <a:cs typeface="Segoe UI"/>
            </a:endParaRPr>
          </a:p>
          <a:p>
            <a:pPr algn="l" rtl="0">
              <a:lnSpc>
                <a:spcPts val="1564"/>
              </a:lnSpc>
            </a:pPr>
            <a:r>
              <a:rPr lang="en-US" sz="1600" b="1" i="0">
                <a:solidFill>
                  <a:srgbClr val="000000"/>
                </a:solidFill>
                <a:latin typeface="Georgia Pro"/>
                <a:ea typeface="Segoe UI"/>
                <a:cs typeface="Segoe UI"/>
              </a:rPr>
              <a:t>Words to insert:</a:t>
            </a:r>
            <a:r>
              <a:rPr sz="1600" b="0" i="0">
                <a:solidFill>
                  <a:srgbClr val="000000"/>
                </a:solidFill>
                <a:latin typeface="Georgia Pro"/>
                <a:ea typeface="Cambria"/>
                <a:cs typeface="Cambria"/>
              </a:rPr>
              <a:t> </a:t>
            </a:r>
          </a:p>
          <a:p>
            <a:pPr>
              <a:buFont typeface="Arial"/>
              <a:buChar char="•"/>
            </a:pPr>
            <a:r>
              <a:rPr lang="ru-RU" sz="1600">
                <a:solidFill>
                  <a:srgbClr val="000000"/>
                </a:solidFill>
                <a:latin typeface="Georgia Pro"/>
                <a:ea typeface="+mn-lt"/>
                <a:cs typeface="+mn-lt"/>
              </a:rPr>
              <a:t>turn ... </a:t>
            </a:r>
            <a:r>
              <a:rPr lang="ru-RU" sz="1600" b="0" i="0">
                <a:solidFill>
                  <a:srgbClr val="000000"/>
                </a:solidFill>
                <a:latin typeface="Georgia Pro"/>
                <a:ea typeface="+mn-lt"/>
                <a:cs typeface="+mn-lt"/>
              </a:rPr>
              <a:t>up</a:t>
            </a:r>
            <a:endParaRPr lang="ru-RU" sz="1600">
              <a:latin typeface="Georgia Pro"/>
              <a:ea typeface="+mn-lt"/>
              <a:cs typeface="+mn-lt"/>
            </a:endParaRPr>
          </a:p>
          <a:p>
            <a:pPr>
              <a:buFont typeface="Arial"/>
              <a:buChar char="•"/>
            </a:pPr>
            <a:r>
              <a:rPr lang="ru-RU" sz="1600">
                <a:solidFill>
                  <a:srgbClr val="000000"/>
                </a:solidFill>
                <a:latin typeface="Georgia Pro"/>
                <a:ea typeface="+mn-lt"/>
                <a:cs typeface="+mn-lt"/>
              </a:rPr>
              <a:t>turn ... down</a:t>
            </a:r>
          </a:p>
          <a:p>
            <a:pPr>
              <a:buFont typeface="Arial"/>
              <a:buChar char="•"/>
            </a:pPr>
            <a:r>
              <a:rPr lang="ru-RU" sz="1600" b="0" i="0">
                <a:solidFill>
                  <a:srgbClr val="000000"/>
                </a:solidFill>
                <a:latin typeface="Georgia Pro"/>
                <a:ea typeface="+mn-lt"/>
                <a:cs typeface="+mn-lt"/>
              </a:rPr>
              <a:t>two-faced</a:t>
            </a:r>
            <a:endParaRPr lang="ru-RU" sz="1600">
              <a:latin typeface="Georgia Pro"/>
              <a:ea typeface="+mn-lt"/>
              <a:cs typeface="+mn-lt"/>
            </a:endParaRPr>
          </a:p>
          <a:p>
            <a:pPr>
              <a:buFont typeface="Arial"/>
              <a:buChar char="•"/>
            </a:pPr>
            <a:r>
              <a:rPr lang="ru-RU" sz="1600">
                <a:solidFill>
                  <a:srgbClr val="000000"/>
                </a:solidFill>
                <a:latin typeface="Georgia Pro"/>
                <a:ea typeface="+mn-lt"/>
                <a:cs typeface="+mn-lt"/>
              </a:rPr>
              <a:t>well-known</a:t>
            </a:r>
          </a:p>
          <a:p>
            <a:pPr>
              <a:buFont typeface="Arial"/>
              <a:buChar char="•"/>
            </a:pPr>
            <a:r>
              <a:rPr lang="ru-RU" sz="1600" b="0" i="0">
                <a:solidFill>
                  <a:srgbClr val="000000"/>
                </a:solidFill>
                <a:latin typeface="Georgia Pro"/>
                <a:ea typeface="+mn-lt"/>
                <a:cs typeface="+mn-lt"/>
              </a:rPr>
              <a:t>permanent</a:t>
            </a:r>
            <a:endParaRPr lang="ru-RU" sz="1600">
              <a:latin typeface="Georgia Pro"/>
              <a:ea typeface="+mn-lt"/>
              <a:cs typeface="+mn-lt"/>
            </a:endParaRPr>
          </a:p>
          <a:p>
            <a:pPr>
              <a:buFont typeface="Arial"/>
              <a:buChar char="•"/>
            </a:pPr>
            <a:r>
              <a:rPr lang="ru-RU" sz="1600" b="0" i="0">
                <a:solidFill>
                  <a:srgbClr val="000000"/>
                </a:solidFill>
                <a:latin typeface="Georgia Pro"/>
                <a:ea typeface="+mn-lt"/>
                <a:cs typeface="+mn-lt"/>
              </a:rPr>
              <a:t>fashion</a:t>
            </a:r>
            <a:endParaRPr lang="ru-RU" sz="1600">
              <a:latin typeface="Georgia Pro"/>
              <a:ea typeface="+mn-lt"/>
              <a:cs typeface="+mn-lt"/>
            </a:endParaRPr>
          </a:p>
          <a:p>
            <a:pPr>
              <a:buFont typeface="Arial"/>
              <a:buChar char="•"/>
            </a:pPr>
            <a:r>
              <a:rPr lang="ru-RU" sz="1600" b="0" i="0">
                <a:solidFill>
                  <a:srgbClr val="000000"/>
                </a:solidFill>
                <a:latin typeface="Georgia Pro"/>
                <a:ea typeface="+mn-lt"/>
                <a:cs typeface="+mn-lt"/>
              </a:rPr>
              <a:t>turn ... on</a:t>
            </a:r>
            <a:endParaRPr lang="ru-RU" sz="1600">
              <a:latin typeface="Georgia Pro"/>
              <a:ea typeface="+mn-lt"/>
              <a:cs typeface="+mn-lt"/>
            </a:endParaRPr>
          </a:p>
          <a:p>
            <a:pPr>
              <a:buFont typeface="Arial"/>
              <a:buChar char="•"/>
            </a:pPr>
            <a:r>
              <a:rPr lang="ru-RU" sz="1600">
                <a:solidFill>
                  <a:srgbClr val="000000"/>
                </a:solidFill>
                <a:latin typeface="Georgia Pro"/>
                <a:ea typeface="+mn-lt"/>
                <a:cs typeface="+mn-lt"/>
              </a:rPr>
              <a:t>fed </a:t>
            </a:r>
            <a:r>
              <a:rPr lang="ru-RU" sz="1600" b="0" i="0">
                <a:solidFill>
                  <a:srgbClr val="000000"/>
                </a:solidFill>
                <a:latin typeface="Georgia Pro"/>
                <a:ea typeface="+mn-lt"/>
                <a:cs typeface="+mn-lt"/>
              </a:rPr>
              <a:t>up</a:t>
            </a:r>
            <a:endParaRPr lang="ru-RU" sz="1600">
              <a:latin typeface="Georgia Pro"/>
              <a:ea typeface="+mn-lt"/>
              <a:cs typeface="+mn-lt"/>
            </a:endParaRPr>
          </a:p>
          <a:p>
            <a:pPr marL="228600" indent="-228600">
              <a:lnSpc>
                <a:spcPts val="1564"/>
              </a:lnSpc>
              <a:buAutoNum type="arabicPeriod"/>
            </a:pPr>
            <a:endParaRPr lang="ru-RU" sz="1600" dirty="0">
              <a:latin typeface="Georgia Pro"/>
            </a:endParaRPr>
          </a:p>
          <a:p>
            <a:pPr algn="ctr"/>
            <a:endParaRPr lang="ru-RU"/>
          </a:p>
        </p:txBody>
      </p:sp>
      <p:pic>
        <p:nvPicPr>
          <p:cNvPr id="4" name="Рисунок 3" descr="Изображение пина-истории">
            <a:extLst>
              <a:ext uri="{FF2B5EF4-FFF2-40B4-BE49-F238E27FC236}">
                <a16:creationId xmlns:a16="http://schemas.microsoft.com/office/drawing/2014/main" id="{E3DB9172-E0D4-F558-9A7D-AB91C0620BD5}"/>
              </a:ext>
            </a:extLst>
          </p:cNvPr>
          <p:cNvPicPr>
            <a:picLocks noChangeAspect="1"/>
          </p:cNvPicPr>
          <p:nvPr/>
        </p:nvPicPr>
        <p:blipFill>
          <a:blip r:embed="rId4"/>
          <a:srcRect l="198" t="-9956" r="198" b="9956"/>
          <a:stretch>
            <a:fillRect/>
          </a:stretch>
        </p:blipFill>
        <p:spPr>
          <a:xfrm>
            <a:off x="9209312" y="2035629"/>
            <a:ext cx="2754133" cy="4147461"/>
          </a:xfrm>
          <a:prstGeom prst="rect">
            <a:avLst/>
          </a:prstGeom>
        </p:spPr>
      </p:pic>
      <p:graphicFrame>
        <p:nvGraphicFramePr>
          <p:cNvPr id="7" name="Таблица 6">
            <a:extLst>
              <a:ext uri="{FF2B5EF4-FFF2-40B4-BE49-F238E27FC236}">
                <a16:creationId xmlns:a16="http://schemas.microsoft.com/office/drawing/2014/main" id="{74956FA9-CD01-FF16-EA0D-69003E5BB80F}"/>
              </a:ext>
            </a:extLst>
          </p:cNvPr>
          <p:cNvGraphicFramePr>
            <a:graphicFrameLocks noGrp="1"/>
          </p:cNvGraphicFramePr>
          <p:nvPr>
            <p:extLst>
              <p:ext uri="{D42A27DB-BD31-4B8C-83A1-F6EECF244321}">
                <p14:modId xmlns:p14="http://schemas.microsoft.com/office/powerpoint/2010/main" val="3998663033"/>
              </p:ext>
            </p:extLst>
          </p:nvPr>
        </p:nvGraphicFramePr>
        <p:xfrm>
          <a:off x="7117397" y="1079500"/>
          <a:ext cx="4276725" cy="1048955"/>
        </p:xfrm>
        <a:graphic>
          <a:graphicData uri="http://schemas.openxmlformats.org/drawingml/2006/table">
            <a:tbl>
              <a:tblPr bandRow="1">
                <a:tableStyleId>{5C22544A-7EE6-4342-B048-85BDC9FD1C3A}</a:tableStyleId>
              </a:tblPr>
              <a:tblGrid>
                <a:gridCol w="1724025">
                  <a:extLst>
                    <a:ext uri="{9D8B030D-6E8A-4147-A177-3AD203B41FA5}">
                      <a16:colId xmlns:a16="http://schemas.microsoft.com/office/drawing/2014/main" val="1994027346"/>
                    </a:ext>
                  </a:extLst>
                </a:gridCol>
                <a:gridCol w="2552700">
                  <a:extLst>
                    <a:ext uri="{9D8B030D-6E8A-4147-A177-3AD203B41FA5}">
                      <a16:colId xmlns:a16="http://schemas.microsoft.com/office/drawing/2014/main" val="2002393184"/>
                    </a:ext>
                  </a:extLst>
                </a:gridCol>
              </a:tblGrid>
              <a:tr h="1048955">
                <a:tc>
                  <a:txBody>
                    <a:bodyPr/>
                    <a:lstStyle/>
                    <a:p>
                      <a:pPr algn="l" rtl="0" fontAlgn="base">
                        <a:lnSpc>
                          <a:spcPts val="1350"/>
                        </a:lnSpc>
                        <a:buNone/>
                      </a:pPr>
                      <a:r>
                        <a:rPr lang="en-US" sz="1200" b="0" i="0">
                          <a:effectLst/>
                          <a:latin typeface="Cambria" panose="02040503050406030204" pitchFamily="18" charset="0"/>
                        </a:rPr>
                        <a:t>1.people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2. </a:t>
                      </a:r>
                      <a:r>
                        <a:rPr lang="en-US" sz="1200" b="0" i="0">
                          <a:effectLst/>
                          <a:latin typeface="Cambria" panose="02040503050406030204" pitchFamily="18" charset="0"/>
                        </a:rPr>
                        <a:t>place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3.</a:t>
                      </a:r>
                      <a:r>
                        <a:rPr lang="en-US" sz="1200" b="0" i="0">
                          <a:effectLst/>
                          <a:latin typeface="Cambria" panose="02040503050406030204" pitchFamily="18" charset="0"/>
                        </a:rPr>
                        <a:t> present continuous action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4.</a:t>
                      </a:r>
                      <a:r>
                        <a:rPr lang="en-US" sz="1200" b="0" i="0">
                          <a:effectLst/>
                          <a:latin typeface="Cambria" panose="02040503050406030204" pitchFamily="18" charset="0"/>
                        </a:rPr>
                        <a:t> appearance  </a:t>
                      </a:r>
                      <a:endParaRPr lang="en-US" b="0" i="0">
                        <a:effectLst/>
                      </a:endParaRPr>
                    </a:p>
                  </a:txBody>
                  <a:tcPr marL="57150" marR="57150">
                    <a:lnL>
                      <a:noFill/>
                    </a:lnL>
                    <a:lnR>
                      <a:noFill/>
                    </a:lnR>
                    <a:lnT>
                      <a:noFill/>
                    </a:lnT>
                    <a:lnB>
                      <a:noFill/>
                    </a:lnB>
                    <a:noFill/>
                  </a:tcPr>
                </a:tc>
                <a:tc>
                  <a:txBody>
                    <a:bodyPr/>
                    <a:lstStyle/>
                    <a:p>
                      <a:pPr algn="l" rtl="0" fontAlgn="base">
                        <a:lnSpc>
                          <a:spcPts val="1350"/>
                        </a:lnSpc>
                        <a:buNone/>
                      </a:pPr>
                      <a:r>
                        <a:rPr lang="en-US" sz="1200" b="0" i="0">
                          <a:solidFill>
                            <a:srgbClr val="000000"/>
                          </a:solidFill>
                          <a:effectLst/>
                          <a:latin typeface="Cambria" panose="02040503050406030204" pitchFamily="18" charset="0"/>
                        </a:rPr>
                        <a:t>5.</a:t>
                      </a:r>
                      <a:r>
                        <a:rPr lang="en-US" sz="1200" b="0" i="0">
                          <a:effectLst/>
                          <a:latin typeface="Cambria" panose="02040503050406030204" pitchFamily="18" charset="0"/>
                        </a:rPr>
                        <a:t> clothes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6.</a:t>
                      </a:r>
                      <a:r>
                        <a:rPr lang="en-US" sz="1200" b="0" i="0">
                          <a:effectLst/>
                          <a:latin typeface="Cambria" panose="02040503050406030204" pitchFamily="18" charset="0"/>
                        </a:rPr>
                        <a:t> feelings, emotions of people/ why do they feel it?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7.</a:t>
                      </a:r>
                      <a:r>
                        <a:rPr lang="en-US" sz="1200" b="0" i="0">
                          <a:effectLst/>
                          <a:latin typeface="Cambria" panose="02040503050406030204" pitchFamily="18" charset="0"/>
                        </a:rPr>
                        <a:t>do you like/ dislike the picture and why  </a:t>
                      </a:r>
                      <a:endParaRPr lang="en-US" b="0" i="0">
                        <a:effectLst/>
                      </a:endParaRPr>
                    </a:p>
                  </a:txBody>
                  <a:tcPr marL="57150" marR="57150">
                    <a:lnL>
                      <a:noFill/>
                    </a:lnL>
                    <a:lnR>
                      <a:noFill/>
                    </a:lnR>
                    <a:lnT>
                      <a:noFill/>
                    </a:lnT>
                    <a:lnB>
                      <a:noFill/>
                    </a:lnB>
                    <a:noFill/>
                  </a:tcPr>
                </a:tc>
                <a:extLst>
                  <a:ext uri="{0D108BD9-81ED-4DB2-BD59-A6C34878D82A}">
                    <a16:rowId xmlns:a16="http://schemas.microsoft.com/office/drawing/2014/main" val="3770050075"/>
                  </a:ext>
                </a:extLst>
              </a:tr>
            </a:tbl>
          </a:graphicData>
        </a:graphic>
      </p:graphicFrame>
      <p:sp>
        <p:nvSpPr>
          <p:cNvPr id="9" name="TextBox 8">
            <a:extLst>
              <a:ext uri="{FF2B5EF4-FFF2-40B4-BE49-F238E27FC236}">
                <a16:creationId xmlns:a16="http://schemas.microsoft.com/office/drawing/2014/main" id="{A050A6C1-B6C9-13F0-5626-3A0CA996BA97}"/>
              </a:ext>
            </a:extLst>
          </p:cNvPr>
          <p:cNvSpPr txBox="1"/>
          <p:nvPr/>
        </p:nvSpPr>
        <p:spPr>
          <a:xfrm>
            <a:off x="6207760" y="408393"/>
            <a:ext cx="6096000" cy="1667123"/>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0" indent="-228600" algn="l" rtl="0">
              <a:lnSpc>
                <a:spcPts val="1350"/>
              </a:lnSpc>
              <a:buFont typeface="Cambria"/>
              <a:buAutoNum type="arabicPeriod" startAt="4"/>
            </a:pPr>
            <a:r>
              <a:rPr lang="en-US" sz="1600" b="1">
                <a:solidFill>
                  <a:srgbClr val="000000"/>
                </a:solidFill>
                <a:latin typeface="Cambria"/>
                <a:ea typeface="Cambria"/>
                <a:cs typeface="Cambria"/>
              </a:rPr>
              <a:t>Choose</a:t>
            </a:r>
            <a:r>
              <a:rPr lang="en-US" sz="1600" b="1" i="0" dirty="0">
                <a:solidFill>
                  <a:srgbClr val="000000"/>
                </a:solidFill>
                <a:latin typeface="Cambria"/>
                <a:ea typeface="Cambria"/>
                <a:cs typeface="Cambria"/>
              </a:rPr>
              <a:t> 1 picture to ask 4 questions about it, and describe the second picture in full using the following plan:</a:t>
            </a:r>
            <a:r>
              <a:rPr sz="1600" b="0" i="0" dirty="0">
                <a:solidFill>
                  <a:srgbClr val="000000"/>
                </a:solidFill>
                <a:latin typeface="Cambria"/>
                <a:ea typeface="Cambria"/>
                <a:cs typeface="Cambria"/>
              </a:rPr>
              <a:t> </a:t>
            </a:r>
            <a:endParaRPr lang="ru-RU" sz="1600" b="0" i="0" dirty="0">
              <a:solidFill>
                <a:srgbClr val="000000"/>
              </a:solidFill>
              <a:latin typeface="Cambria"/>
              <a:ea typeface="Cambria"/>
              <a:cs typeface="Cambria"/>
            </a:endParaRPr>
          </a:p>
          <a:p>
            <a:pPr marL="228600" indent="-228600">
              <a:lnSpc>
                <a:spcPts val="1350"/>
              </a:lnSpc>
              <a:buAutoNum type="arabicPeriod" startAt="4"/>
            </a:pPr>
            <a:endParaRPr sz="1600" b="0" i="0" dirty="0">
              <a:solidFill>
                <a:srgbClr val="000000"/>
              </a:solidFill>
              <a:latin typeface="Cambria"/>
              <a:ea typeface="Cambria"/>
              <a:cs typeface="Cambria"/>
            </a:endParaRPr>
          </a:p>
          <a:p>
            <a:pPr>
              <a:lnSpc>
                <a:spcPts val="1564"/>
              </a:lnSpc>
            </a:pPr>
            <a:endParaRPr sz="1200" b="0" i="0">
              <a:solidFill>
                <a:srgbClr val="000000"/>
              </a:solidFill>
              <a:latin typeface="Cambria"/>
              <a:ea typeface="Cambria"/>
              <a:cs typeface="Segoe UI"/>
            </a:endParaRPr>
          </a:p>
          <a:p>
            <a:pPr algn="l" rtl="0"/>
            <a:endParaRPr lang="ru-RU" b="0" i="0">
              <a:solidFill>
                <a:srgbClr val="000000"/>
              </a:solidFill>
              <a:latin typeface="Cambria"/>
              <a:ea typeface="Cambria"/>
              <a:cs typeface="Segoe UI"/>
            </a:endParaRPr>
          </a:p>
          <a:p>
            <a:endParaRPr lang="ru-RU">
              <a:latin typeface="Segoe UI"/>
              <a:cs typeface="Segoe UI"/>
            </a:endParaRPr>
          </a:p>
          <a:p>
            <a:pPr algn="ctr"/>
            <a:endParaRPr lang="ru-RU">
              <a:latin typeface="Aptos" panose="020B0004020202020204"/>
              <a:cs typeface="Segoe UI"/>
            </a:endParaRPr>
          </a:p>
        </p:txBody>
      </p:sp>
    </p:spTree>
    <p:extLst>
      <p:ext uri="{BB962C8B-B14F-4D97-AF65-F5344CB8AC3E}">
        <p14:creationId xmlns:p14="http://schemas.microsoft.com/office/powerpoint/2010/main" val="3729869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14C27118-CEAE-3B54-579F-89C4FCB1173C}"/>
            </a:ext>
          </a:extLst>
        </p:cNvPr>
        <p:cNvGrpSpPr/>
        <p:nvPr/>
      </p:nvGrpSpPr>
      <p:grpSpPr>
        <a:xfrm>
          <a:off x="0" y="0"/>
          <a:ext cx="0" cy="0"/>
          <a:chOff x="0" y="0"/>
          <a:chExt cx="0" cy="0"/>
        </a:xfrm>
      </p:grpSpPr>
      <p:pic>
        <p:nvPicPr>
          <p:cNvPr id="4" name="Объект 3" descr="Изображение выглядит как текст, снимок экрана, Шрифт&#10;&#10;Содержимое, созданное искусственным интеллектом, может быть неверным.">
            <a:extLst>
              <a:ext uri="{FF2B5EF4-FFF2-40B4-BE49-F238E27FC236}">
                <a16:creationId xmlns:a16="http://schemas.microsoft.com/office/drawing/2014/main" id="{D430CA00-D33F-EF5C-3F57-F5A5BB1CDA7C}"/>
              </a:ext>
            </a:extLst>
          </p:cNvPr>
          <p:cNvPicPr>
            <a:picLocks noGrp="1" noChangeAspect="1"/>
          </p:cNvPicPr>
          <p:nvPr>
            <p:ph sz="half" idx="2"/>
          </p:nvPr>
        </p:nvPicPr>
        <p:blipFill>
          <a:blip r:embed="rId3"/>
          <a:stretch>
            <a:fillRect/>
          </a:stretch>
        </p:blipFill>
        <p:spPr>
          <a:xfrm>
            <a:off x="7181248" y="982954"/>
            <a:ext cx="3626493" cy="3731388"/>
          </a:xfrm>
          <a:prstGeom prst="rect">
            <a:avLst/>
          </a:prstGeom>
        </p:spPr>
      </p:pic>
      <p:pic>
        <p:nvPicPr>
          <p:cNvPr id="2" name="Объект 1" descr="Изображение выглядит как текст, снимок экрана, диаграмма, Шрифт&#10;&#10;Содержимое, созданное искусственным интеллектом, может быть неверным.">
            <a:extLst>
              <a:ext uri="{FF2B5EF4-FFF2-40B4-BE49-F238E27FC236}">
                <a16:creationId xmlns:a16="http://schemas.microsoft.com/office/drawing/2014/main" id="{7CC995F7-3A4A-C3FB-9E62-B619A5202C8D}"/>
              </a:ext>
            </a:extLst>
          </p:cNvPr>
          <p:cNvPicPr>
            <a:picLocks noGrp="1" noChangeAspect="1"/>
          </p:cNvPicPr>
          <p:nvPr>
            <p:ph sz="half" idx="1"/>
          </p:nvPr>
        </p:nvPicPr>
        <p:blipFill>
          <a:blip r:embed="rId4"/>
          <a:srcRect r="-219" b="1646"/>
          <a:stretch>
            <a:fillRect/>
          </a:stretch>
        </p:blipFill>
        <p:spPr>
          <a:xfrm>
            <a:off x="148421" y="1353947"/>
            <a:ext cx="5799162" cy="2999063"/>
          </a:xfrm>
          <a:prstGeom prst="rect">
            <a:avLst/>
          </a:prstGeom>
        </p:spPr>
      </p:pic>
      <p:sp>
        <p:nvSpPr>
          <p:cNvPr id="3" name="TextBox 2">
            <a:extLst>
              <a:ext uri="{FF2B5EF4-FFF2-40B4-BE49-F238E27FC236}">
                <a16:creationId xmlns:a16="http://schemas.microsoft.com/office/drawing/2014/main" id="{3D3A08AB-B162-00F0-230A-C7644BD0734A}"/>
              </a:ext>
            </a:extLst>
          </p:cNvPr>
          <p:cNvSpPr txBox="1"/>
          <p:nvPr/>
        </p:nvSpPr>
        <p:spPr>
          <a:xfrm>
            <a:off x="299013" y="390646"/>
            <a:ext cx="6096000"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1564"/>
              </a:lnSpc>
            </a:pPr>
            <a:r>
              <a:rPr lang="en-US" b="1" i="0" dirty="0">
                <a:solidFill>
                  <a:srgbClr val="000000"/>
                </a:solidFill>
                <a:latin typeface="Georgia Pro"/>
                <a:ea typeface="Segoe UI"/>
                <a:cs typeface="Segoe UI"/>
              </a:rPr>
              <a:t>5</a:t>
            </a:r>
            <a:r>
              <a:rPr lang="en-US" b="1" dirty="0">
                <a:solidFill>
                  <a:srgbClr val="000000"/>
                </a:solidFill>
                <a:latin typeface="Georgia Pro"/>
                <a:ea typeface="Segoe UI"/>
                <a:cs typeface="Segoe UI"/>
              </a:rPr>
              <a:t>. </a:t>
            </a:r>
            <a:r>
              <a:rPr lang="en-US" b="1" i="0" dirty="0">
                <a:solidFill>
                  <a:srgbClr val="000000"/>
                </a:solidFill>
                <a:latin typeface="Georgia Pro"/>
                <a:ea typeface="Segoe UI"/>
                <a:cs typeface="Segoe UI"/>
              </a:rPr>
              <a:t>Write 7 sentences about this statistic</a:t>
            </a:r>
            <a:r>
              <a:rPr lang="en-US" b="1" dirty="0">
                <a:solidFill>
                  <a:srgbClr val="000000"/>
                </a:solidFill>
                <a:latin typeface="Georgia Pro"/>
                <a:ea typeface="Segoe UI"/>
                <a:cs typeface="Segoe UI"/>
              </a:rPr>
              <a:t> and give your personal opinion</a:t>
            </a:r>
            <a:r>
              <a:rPr lang="en-US" b="1" i="0" dirty="0">
                <a:solidFill>
                  <a:srgbClr val="000000"/>
                </a:solidFill>
                <a:latin typeface="Georgia Pro"/>
                <a:ea typeface="Segoe UI"/>
                <a:cs typeface="Segoe UI"/>
              </a:rPr>
              <a:t>.</a:t>
            </a:r>
            <a:r>
              <a:rPr lang="en-US" b="1" dirty="0">
                <a:solidFill>
                  <a:srgbClr val="000000"/>
                </a:solidFill>
                <a:latin typeface="Georgia Pro"/>
                <a:ea typeface="Cambria"/>
                <a:cs typeface="Segoe UI"/>
              </a:rPr>
              <a:t> </a:t>
            </a:r>
            <a:endParaRPr lang="ru-RU" dirty="0"/>
          </a:p>
          <a:p>
            <a:pPr algn="l" rtl="0">
              <a:lnSpc>
                <a:spcPts val="1564"/>
              </a:lnSpc>
            </a:pPr>
            <a:endParaRPr sz="1200" b="0" i="0">
              <a:solidFill>
                <a:srgbClr val="000000"/>
              </a:solidFill>
              <a:latin typeface="Cambria"/>
              <a:ea typeface="Cambria"/>
              <a:cs typeface="Cambria"/>
            </a:endParaRPr>
          </a:p>
          <a:p>
            <a:pPr algn="ctr"/>
            <a:endParaRPr lang="ru-RU"/>
          </a:p>
        </p:txBody>
      </p:sp>
      <p:pic>
        <p:nvPicPr>
          <p:cNvPr id="6" name="Рисунок 5" descr="Изображение выглядит как текст, шов, шаблон, монохромный&#10;&#10;Содержимое, созданное искусственным интеллектом, может быть неверным.">
            <a:extLst>
              <a:ext uri="{FF2B5EF4-FFF2-40B4-BE49-F238E27FC236}">
                <a16:creationId xmlns:a16="http://schemas.microsoft.com/office/drawing/2014/main" id="{329097C3-E2B9-43C4-B4C8-139DA56576A7}"/>
              </a:ext>
            </a:extLst>
          </p:cNvPr>
          <p:cNvPicPr>
            <a:picLocks noChangeAspect="1"/>
          </p:cNvPicPr>
          <p:nvPr/>
        </p:nvPicPr>
        <p:blipFill>
          <a:blip r:embed="rId5"/>
          <a:stretch>
            <a:fillRect/>
          </a:stretch>
        </p:blipFill>
        <p:spPr>
          <a:xfrm>
            <a:off x="9487624" y="4915624"/>
            <a:ext cx="1658917" cy="1658917"/>
          </a:xfrm>
          <a:prstGeom prst="rect">
            <a:avLst/>
          </a:prstGeom>
        </p:spPr>
      </p:pic>
      <p:sp>
        <p:nvSpPr>
          <p:cNvPr id="7" name="TextBox 6">
            <a:extLst>
              <a:ext uri="{FF2B5EF4-FFF2-40B4-BE49-F238E27FC236}">
                <a16:creationId xmlns:a16="http://schemas.microsoft.com/office/drawing/2014/main" id="{E3A6314C-53BA-30B9-C75D-715520785336}"/>
              </a:ext>
            </a:extLst>
          </p:cNvPr>
          <p:cNvSpPr txBox="1"/>
          <p:nvPr/>
        </p:nvSpPr>
        <p:spPr>
          <a:xfrm>
            <a:off x="6395013" y="284544"/>
            <a:ext cx="5469037" cy="60888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ts val="1477"/>
              </a:lnSpc>
            </a:pPr>
            <a:r>
              <a:rPr lang="en-US" b="1">
                <a:latin typeface="Georgia Pro"/>
                <a:ea typeface="Segoe UI"/>
                <a:cs typeface="Segoe UI"/>
              </a:rPr>
              <a:t>6.</a:t>
            </a:r>
            <a:r>
              <a:rPr lang="ru-RU" b="1">
                <a:latin typeface="Georgia Pro"/>
                <a:ea typeface="Segoe UI"/>
                <a:cs typeface="Segoe UI"/>
              </a:rPr>
              <a:t>Watch the episode and be ready to answer the questions in the next class</a:t>
            </a:r>
            <a:r>
              <a:rPr lang="ru-RU">
                <a:latin typeface="Georgia Pro"/>
                <a:ea typeface="Segoe UI"/>
                <a:cs typeface="Segoe UI"/>
              </a:rPr>
              <a:t>:</a:t>
            </a:r>
            <a:r>
              <a:rPr lang="en-US" dirty="0">
                <a:solidFill>
                  <a:srgbClr val="1F1F1F"/>
                </a:solidFill>
                <a:latin typeface="Georgia Pro"/>
                <a:ea typeface="Segoe UI"/>
                <a:cs typeface="Segoe UI"/>
              </a:rPr>
              <a:t> </a:t>
            </a:r>
            <a:r>
              <a:rPr dirty="0">
                <a:solidFill>
                  <a:srgbClr val="1F1F1F"/>
                </a:solidFill>
                <a:latin typeface="Georgia Pro"/>
                <a:ea typeface="Cambria"/>
                <a:cs typeface="Cambria"/>
              </a:rPr>
              <a:t> </a:t>
            </a:r>
          </a:p>
          <a:p>
            <a:pPr rtl="0">
              <a:lnSpc>
                <a:spcPts val="1564"/>
              </a:lnSpc>
            </a:pPr>
            <a:endParaRPr sz="1200">
              <a:latin typeface="Cambria"/>
              <a:ea typeface="Cambria"/>
              <a:cs typeface="Cambria"/>
            </a:endParaRPr>
          </a:p>
          <a:p>
            <a:pPr>
              <a:lnSpc>
                <a:spcPts val="1564"/>
              </a:lnSpc>
            </a:pPr>
            <a:endParaRPr sz="1200" dirty="0">
              <a:latin typeface="Cambria"/>
              <a:ea typeface="Cambria"/>
              <a:cs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endParaRPr lang="ru-RU" sz="1200" dirty="0">
              <a:latin typeface="Cambria"/>
              <a:ea typeface="Cambria"/>
            </a:endParaRPr>
          </a:p>
          <a:p>
            <a:pPr>
              <a:lnSpc>
                <a:spcPts val="1564"/>
              </a:lnSpc>
            </a:pPr>
            <a:r>
              <a:rPr lang="ru-RU" b="1">
                <a:latin typeface="Georgia Pro"/>
                <a:ea typeface="Cambria"/>
              </a:rPr>
              <a:t>QR на сериал:</a:t>
            </a:r>
            <a:endParaRPr lang="ru-RU" dirty="0">
              <a:latin typeface="Georgia Pro"/>
              <a:ea typeface="Cambria"/>
            </a:endParaRPr>
          </a:p>
          <a:p>
            <a:pPr>
              <a:lnSpc>
                <a:spcPts val="1564"/>
              </a:lnSpc>
            </a:pPr>
            <a:endParaRPr lang="ru-RU" sz="1200">
              <a:latin typeface="Cambria"/>
              <a:ea typeface="Cambria"/>
            </a:endParaRPr>
          </a:p>
          <a:p>
            <a:pPr algn="ctr"/>
            <a:endParaRPr lang="ru-RU"/>
          </a:p>
        </p:txBody>
      </p:sp>
    </p:spTree>
    <p:extLst>
      <p:ext uri="{BB962C8B-B14F-4D97-AF65-F5344CB8AC3E}">
        <p14:creationId xmlns:p14="http://schemas.microsoft.com/office/powerpoint/2010/main" val="22647331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22270CA1-4B96-F491-44BB-BB281965BD80}"/>
            </a:ext>
          </a:extLst>
        </p:cNvPr>
        <p:cNvGrpSpPr/>
        <p:nvPr/>
      </p:nvGrpSpPr>
      <p:grpSpPr>
        <a:xfrm>
          <a:off x="0" y="0"/>
          <a:ext cx="0" cy="0"/>
          <a:chOff x="0" y="0"/>
          <a:chExt cx="0" cy="0"/>
        </a:xfrm>
      </p:grpSpPr>
      <p:pic>
        <p:nvPicPr>
          <p:cNvPr id="3" name="Объект 2" descr="Изображение выглядит как инструмент, оружие, человек, серебряный&#10;&#10;Содержимое, созданное искусственным интеллектом, может быть неверным.">
            <a:extLst>
              <a:ext uri="{FF2B5EF4-FFF2-40B4-BE49-F238E27FC236}">
                <a16:creationId xmlns:a16="http://schemas.microsoft.com/office/drawing/2014/main" id="{60AB477B-1669-DA9C-D223-30A63DF4BE9B}"/>
              </a:ext>
            </a:extLst>
          </p:cNvPr>
          <p:cNvPicPr>
            <a:picLocks noGrp="1" noChangeAspect="1"/>
          </p:cNvPicPr>
          <p:nvPr>
            <p:ph sz="half" idx="2"/>
          </p:nvPr>
        </p:nvPicPr>
        <p:blipFill>
          <a:blip r:embed="rId3"/>
          <a:stretch>
            <a:fillRect/>
          </a:stretch>
        </p:blipFill>
        <p:spPr>
          <a:xfrm>
            <a:off x="883809" y="3964348"/>
            <a:ext cx="4604658" cy="2588079"/>
          </a:xfrm>
          <a:prstGeom prst="rect">
            <a:avLst/>
          </a:prstGeom>
        </p:spPr>
      </p:pic>
      <p:sp>
        <p:nvSpPr>
          <p:cNvPr id="2" name="TextBox 1">
            <a:extLst>
              <a:ext uri="{FF2B5EF4-FFF2-40B4-BE49-F238E27FC236}">
                <a16:creationId xmlns:a16="http://schemas.microsoft.com/office/drawing/2014/main" id="{FEE66C10-6FDE-3FDD-9E6E-5C18557C1E6A}"/>
              </a:ext>
            </a:extLst>
          </p:cNvPr>
          <p:cNvSpPr txBox="1"/>
          <p:nvPr/>
        </p:nvSpPr>
        <p:spPr>
          <a:xfrm>
            <a:off x="376177" y="390646"/>
            <a:ext cx="5449747" cy="35753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lnSpc>
                <a:spcPts val="2606"/>
              </a:lnSpc>
            </a:pPr>
            <a:r>
              <a:rPr lang="en-US" b="1">
                <a:latin typeface="Georgia Pro"/>
                <a:ea typeface="Segoe UI"/>
                <a:cs typeface="Segoe UI"/>
              </a:rPr>
              <a:t>Module 8. Technology</a:t>
            </a:r>
            <a:r>
              <a:rPr dirty="0">
                <a:latin typeface="Georgia Pro"/>
                <a:ea typeface="Aptos Display"/>
                <a:cs typeface="Aptos Display"/>
              </a:rPr>
              <a:t> </a:t>
            </a:r>
            <a:endParaRPr lang="ru-RU">
              <a:latin typeface="Georgia Pro"/>
              <a:ea typeface="Aptos Display"/>
              <a:cs typeface="Aptos Display"/>
            </a:endParaRPr>
          </a:p>
          <a:p>
            <a:pPr rtl="0">
              <a:lnSpc>
                <a:spcPts val="1564"/>
              </a:lnSpc>
            </a:pPr>
            <a:r>
              <a:rPr lang="en-US" sz="1600" b="1">
                <a:latin typeface="Georgia Pro"/>
                <a:ea typeface="Segoe UI"/>
                <a:cs typeface="Segoe UI"/>
              </a:rPr>
              <a:t>1. Write the definitions for the following words.</a:t>
            </a:r>
            <a:r>
              <a:rPr sz="1600" dirty="0">
                <a:latin typeface="Georgia Pro"/>
                <a:ea typeface="Cambria"/>
                <a:cs typeface="Cambria"/>
              </a:rPr>
              <a:t> </a:t>
            </a:r>
          </a:p>
          <a:p>
            <a:pPr rtl="0">
              <a:lnSpc>
                <a:spcPts val="1564"/>
              </a:lnSpc>
            </a:pPr>
            <a:r>
              <a:rPr lang="en-US" sz="1600">
                <a:latin typeface="Georgia Pro"/>
                <a:ea typeface="Segoe UI"/>
                <a:cs typeface="Segoe UI"/>
              </a:rPr>
              <a:t>Travel-worn – </a:t>
            </a:r>
            <a:r>
              <a:rPr sz="1600" dirty="0">
                <a:latin typeface="Georgia Pro"/>
                <a:ea typeface="Cambria"/>
                <a:cs typeface="Cambria"/>
              </a:rPr>
              <a:t> </a:t>
            </a:r>
          </a:p>
          <a:p>
            <a:pPr>
              <a:lnSpc>
                <a:spcPts val="1564"/>
              </a:lnSpc>
            </a:pPr>
            <a:endParaRPr lang="en-US" sz="1600" dirty="0">
              <a:latin typeface="Georgia Pro"/>
              <a:ea typeface="Cambria"/>
              <a:cs typeface="Segoe UI"/>
            </a:endParaRPr>
          </a:p>
          <a:p>
            <a:pPr rtl="0">
              <a:lnSpc>
                <a:spcPts val="1564"/>
              </a:lnSpc>
            </a:pPr>
            <a:r>
              <a:rPr lang="en-US" sz="1600">
                <a:latin typeface="Georgia Pro"/>
                <a:ea typeface="Segoe UI"/>
                <a:cs typeface="Segoe UI"/>
              </a:rPr>
              <a:t>Brass rail – </a:t>
            </a:r>
            <a:r>
              <a:rPr sz="1600" dirty="0">
                <a:latin typeface="Georgia Pro"/>
                <a:ea typeface="Cambria"/>
                <a:cs typeface="Cambria"/>
              </a:rPr>
              <a:t> </a:t>
            </a:r>
          </a:p>
          <a:p>
            <a:pPr>
              <a:lnSpc>
                <a:spcPts val="1564"/>
              </a:lnSpc>
            </a:pPr>
            <a:endParaRPr lang="en-US" sz="1600" dirty="0">
              <a:latin typeface="Georgia Pro"/>
              <a:ea typeface="Cambria"/>
              <a:cs typeface="Segoe UI"/>
            </a:endParaRPr>
          </a:p>
          <a:p>
            <a:pPr rtl="0">
              <a:lnSpc>
                <a:spcPts val="1564"/>
              </a:lnSpc>
            </a:pPr>
            <a:r>
              <a:rPr lang="en-US" sz="1600">
                <a:latin typeface="Georgia Pro"/>
                <a:ea typeface="Segoe UI"/>
                <a:cs typeface="Segoe UI"/>
              </a:rPr>
              <a:t>Hazy – </a:t>
            </a:r>
            <a:r>
              <a:rPr sz="1600" dirty="0">
                <a:latin typeface="Georgia Pro"/>
                <a:ea typeface="Cambria"/>
                <a:cs typeface="Cambria"/>
              </a:rPr>
              <a:t> </a:t>
            </a:r>
          </a:p>
          <a:p>
            <a:pPr>
              <a:lnSpc>
                <a:spcPts val="1564"/>
              </a:lnSpc>
            </a:pPr>
            <a:endParaRPr lang="en-US" sz="1600" dirty="0">
              <a:latin typeface="Georgia Pro"/>
              <a:ea typeface="Cambria"/>
              <a:cs typeface="Segoe UI"/>
            </a:endParaRPr>
          </a:p>
          <a:p>
            <a:pPr rtl="0">
              <a:lnSpc>
                <a:spcPts val="1564"/>
              </a:lnSpc>
            </a:pPr>
            <a:r>
              <a:rPr lang="en-US" sz="1600">
                <a:latin typeface="Georgia Pro"/>
                <a:ea typeface="Segoe UI"/>
                <a:cs typeface="Segoe UI"/>
              </a:rPr>
              <a:t>Anticipation – </a:t>
            </a:r>
            <a:r>
              <a:rPr sz="1600" dirty="0">
                <a:latin typeface="Georgia Pro"/>
                <a:ea typeface="Cambria"/>
                <a:cs typeface="Cambria"/>
              </a:rPr>
              <a:t> </a:t>
            </a:r>
          </a:p>
          <a:p>
            <a:pPr>
              <a:lnSpc>
                <a:spcPts val="1564"/>
              </a:lnSpc>
            </a:pPr>
            <a:endParaRPr lang="en-US" sz="1600" dirty="0">
              <a:latin typeface="Georgia Pro"/>
              <a:ea typeface="Cambria"/>
              <a:cs typeface="Segoe UI"/>
            </a:endParaRPr>
          </a:p>
          <a:p>
            <a:pPr rtl="0">
              <a:lnSpc>
                <a:spcPts val="1564"/>
              </a:lnSpc>
            </a:pPr>
            <a:r>
              <a:rPr lang="en-US" sz="1600">
                <a:latin typeface="Georgia Pro"/>
                <a:ea typeface="Segoe UI"/>
                <a:cs typeface="Segoe UI"/>
              </a:rPr>
              <a:t>Decade – </a:t>
            </a:r>
            <a:r>
              <a:rPr sz="1600" dirty="0">
                <a:latin typeface="Georgia Pro"/>
                <a:ea typeface="Cambria"/>
                <a:cs typeface="Cambria"/>
              </a:rPr>
              <a:t> </a:t>
            </a:r>
          </a:p>
          <a:p>
            <a:pPr>
              <a:lnSpc>
                <a:spcPts val="1564"/>
              </a:lnSpc>
            </a:pPr>
            <a:endParaRPr lang="en-US" sz="1600" dirty="0">
              <a:latin typeface="Georgia Pro"/>
              <a:ea typeface="Cambria"/>
              <a:cs typeface="Segoe UI"/>
            </a:endParaRPr>
          </a:p>
          <a:p>
            <a:pPr rtl="0">
              <a:lnSpc>
                <a:spcPts val="1564"/>
              </a:lnSpc>
            </a:pPr>
            <a:r>
              <a:rPr lang="en-US" sz="1600">
                <a:latin typeface="Georgia Pro"/>
                <a:ea typeface="Segoe UI"/>
                <a:cs typeface="Segoe UI"/>
              </a:rPr>
              <a:t>Expand – </a:t>
            </a:r>
            <a:r>
              <a:rPr sz="1600" dirty="0">
                <a:latin typeface="Georgia Pro"/>
                <a:ea typeface="Cambria"/>
                <a:cs typeface="Cambria"/>
              </a:rPr>
              <a:t> </a:t>
            </a:r>
          </a:p>
          <a:p>
            <a:pPr>
              <a:lnSpc>
                <a:spcPts val="1564"/>
              </a:lnSpc>
            </a:pPr>
            <a:endParaRPr lang="en-US" sz="1600" dirty="0">
              <a:latin typeface="Georgia Pro"/>
              <a:ea typeface="Cambria"/>
              <a:cs typeface="Segoe UI"/>
            </a:endParaRPr>
          </a:p>
          <a:p>
            <a:pPr rtl="0">
              <a:lnSpc>
                <a:spcPts val="1564"/>
              </a:lnSpc>
            </a:pPr>
            <a:r>
              <a:rPr lang="en-US" sz="1600">
                <a:latin typeface="Georgia Pro"/>
                <a:ea typeface="Segoe UI"/>
                <a:cs typeface="Segoe UI"/>
              </a:rPr>
              <a:t>Saddle – </a:t>
            </a:r>
            <a:r>
              <a:rPr sz="1600" dirty="0">
                <a:latin typeface="Georgia Pro"/>
                <a:ea typeface="Cambria"/>
                <a:cs typeface="Cambria"/>
              </a:rPr>
              <a:t> </a:t>
            </a:r>
          </a:p>
          <a:p>
            <a:pPr algn="ctr"/>
            <a:endParaRPr lang="ru-RU"/>
          </a:p>
        </p:txBody>
      </p:sp>
      <p:graphicFrame>
        <p:nvGraphicFramePr>
          <p:cNvPr id="6" name="Таблица 5">
            <a:extLst>
              <a:ext uri="{FF2B5EF4-FFF2-40B4-BE49-F238E27FC236}">
                <a16:creationId xmlns:a16="http://schemas.microsoft.com/office/drawing/2014/main" id="{90A69FC8-28B3-A3BD-C021-7A606126ADF4}"/>
              </a:ext>
            </a:extLst>
          </p:cNvPr>
          <p:cNvGraphicFramePr>
            <a:graphicFrameLocks noGrp="1"/>
          </p:cNvGraphicFramePr>
          <p:nvPr>
            <p:extLst>
              <p:ext uri="{D42A27DB-BD31-4B8C-83A1-F6EECF244321}">
                <p14:modId xmlns:p14="http://schemas.microsoft.com/office/powerpoint/2010/main" val="3476594830"/>
              </p:ext>
            </p:extLst>
          </p:nvPr>
        </p:nvGraphicFramePr>
        <p:xfrm>
          <a:off x="6228024" y="1089701"/>
          <a:ext cx="5587090" cy="2238947"/>
        </p:xfrm>
        <a:graphic>
          <a:graphicData uri="http://schemas.openxmlformats.org/drawingml/2006/table">
            <a:tbl>
              <a:tblPr bandRow="1">
                <a:tableStyleId>{5C22544A-7EE6-4342-B048-85BDC9FD1C3A}</a:tableStyleId>
              </a:tblPr>
              <a:tblGrid>
                <a:gridCol w="2190749">
                  <a:extLst>
                    <a:ext uri="{9D8B030D-6E8A-4147-A177-3AD203B41FA5}">
                      <a16:colId xmlns:a16="http://schemas.microsoft.com/office/drawing/2014/main" val="2172730058"/>
                    </a:ext>
                  </a:extLst>
                </a:gridCol>
                <a:gridCol w="3396341">
                  <a:extLst>
                    <a:ext uri="{9D8B030D-6E8A-4147-A177-3AD203B41FA5}">
                      <a16:colId xmlns:a16="http://schemas.microsoft.com/office/drawing/2014/main" val="1988956184"/>
                    </a:ext>
                  </a:extLst>
                </a:gridCol>
              </a:tblGrid>
              <a:tr h="2182310">
                <a:tc>
                  <a:txBody>
                    <a:bodyPr/>
                    <a:lstStyle/>
                    <a:p>
                      <a:pPr rtl="0" fontAlgn="base">
                        <a:lnSpc>
                          <a:spcPts val="1200"/>
                        </a:lnSpc>
                        <a:buNone/>
                      </a:pPr>
                      <a:r>
                        <a:rPr lang="en-US" sz="1000">
                          <a:effectLst/>
                          <a:latin typeface="Cambria" panose="02040503050406030204" pitchFamily="18" charset="0"/>
                        </a:rPr>
                        <a:t>1) a formal assurance (typically in writing) that certain conditions will be fulfilled, especially that a product will be repaired or replaced if not of a specified quality </a:t>
                      </a:r>
                      <a:endParaRPr lang="en-US">
                        <a:effectLst/>
                      </a:endParaRPr>
                    </a:p>
                    <a:p>
                      <a:pPr rtl="0" fontAlgn="base">
                        <a:lnSpc>
                          <a:spcPts val="1200"/>
                        </a:lnSpc>
                        <a:buNone/>
                      </a:pPr>
                      <a:r>
                        <a:rPr lang="en-US" sz="1000">
                          <a:effectLst/>
                          <a:latin typeface="Cambria" panose="02040503050406030204" pitchFamily="18" charset="0"/>
                        </a:rPr>
                        <a:t>2) relating to, using, or storing data or information in the form of digital signals </a:t>
                      </a:r>
                      <a:endParaRPr lang="en-US">
                        <a:effectLst/>
                      </a:endParaRPr>
                    </a:p>
                    <a:p>
                      <a:pPr rtl="0" fontAlgn="base">
                        <a:lnSpc>
                          <a:spcPts val="1200"/>
                        </a:lnSpc>
                        <a:buNone/>
                      </a:pPr>
                      <a:r>
                        <a:rPr lang="en-US" sz="1000">
                          <a:effectLst/>
                          <a:latin typeface="Cambria" panose="02040503050406030204" pitchFamily="18" charset="0"/>
                        </a:rPr>
                        <a:t>3) convenient to handle or use; useful  </a:t>
                      </a:r>
                      <a:endParaRPr lang="en-US">
                        <a:effectLst/>
                      </a:endParaRPr>
                    </a:p>
                    <a:p>
                      <a:pPr rtl="0" fontAlgn="base">
                        <a:lnSpc>
                          <a:spcPts val="1200"/>
                        </a:lnSpc>
                        <a:buNone/>
                      </a:pPr>
                      <a:r>
                        <a:rPr lang="en-US" sz="1000" dirty="0">
                          <a:effectLst/>
                          <a:latin typeface="Cambria"/>
                        </a:rPr>
                        <a:t>4) a small cassette recorder used to record speech for transcription at a later time </a:t>
                      </a:r>
                      <a:endParaRPr lang="en-US" dirty="0">
                        <a:effectLst/>
                        <a:latin typeface="Cambria"/>
                      </a:endParaRPr>
                    </a:p>
                    <a:p>
                      <a:pPr rtl="0" fontAlgn="base">
                        <a:lnSpc>
                          <a:spcPts val="1200"/>
                        </a:lnSpc>
                        <a:buNone/>
                      </a:pPr>
                      <a:endParaRPr lang="en-US" dirty="0">
                        <a:effectLst/>
                        <a:latin typeface="Cambria"/>
                      </a:endParaRPr>
                    </a:p>
                  </a:txBody>
                  <a:tcPr marL="66675" marR="66675">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noFill/>
                  </a:tcPr>
                </a:tc>
                <a:tc>
                  <a:txBody>
                    <a:bodyPr/>
                    <a:lstStyle/>
                    <a:p>
                      <a:pPr rtl="0" fontAlgn="base">
                        <a:lnSpc>
                          <a:spcPts val="1200"/>
                        </a:lnSpc>
                        <a:buNone/>
                      </a:pPr>
                      <a:r>
                        <a:rPr lang="en-US" sz="1000">
                          <a:effectLst/>
                          <a:latin typeface="Cambria" panose="02040503050406030204" pitchFamily="18" charset="0"/>
                        </a:rPr>
                        <a:t>5) a machine for printing text or pictures, especially one linked to a computer </a:t>
                      </a:r>
                      <a:endParaRPr lang="en-US">
                        <a:effectLst/>
                      </a:endParaRPr>
                    </a:p>
                    <a:p>
                      <a:pPr rtl="0" fontAlgn="base">
                        <a:lnSpc>
                          <a:spcPts val="1200"/>
                        </a:lnSpc>
                        <a:buNone/>
                      </a:pPr>
                      <a:r>
                        <a:rPr lang="en-US" sz="1000" dirty="0">
                          <a:effectLst/>
                          <a:latin typeface="Cambria"/>
                        </a:rPr>
                        <a:t>6) demand (an amount) as a price for a service rendered or goods supplied </a:t>
                      </a:r>
                      <a:endParaRPr lang="en-US" dirty="0">
                        <a:effectLst/>
                        <a:latin typeface="Cambria"/>
                      </a:endParaRPr>
                    </a:p>
                    <a:p>
                      <a:pPr rtl="0" fontAlgn="base">
                        <a:lnSpc>
                          <a:spcPts val="1200"/>
                        </a:lnSpc>
                        <a:buNone/>
                      </a:pPr>
                      <a:r>
                        <a:rPr lang="en-US" sz="1000" dirty="0">
                          <a:effectLst/>
                          <a:latin typeface="Cambria"/>
                        </a:rPr>
                        <a:t>7) an optical instrument used for viewing very small objects, such as mineral samples or animal or plant cells </a:t>
                      </a:r>
                      <a:endParaRPr lang="en-US" dirty="0">
                        <a:effectLst/>
                        <a:latin typeface="Cambria"/>
                      </a:endParaRPr>
                    </a:p>
                    <a:p>
                      <a:pPr rtl="0" fontAlgn="base">
                        <a:lnSpc>
                          <a:spcPts val="1200"/>
                        </a:lnSpc>
                        <a:buNone/>
                      </a:pPr>
                      <a:r>
                        <a:rPr lang="en-US" sz="1000">
                          <a:effectLst/>
                          <a:latin typeface="Cambria" panose="02040503050406030204" pitchFamily="18" charset="0"/>
                        </a:rPr>
                        <a:t>8) a portable computer that is small and light </a:t>
                      </a:r>
                      <a:endParaRPr lang="en-US">
                        <a:effectLst/>
                      </a:endParaRPr>
                    </a:p>
                    <a:p>
                      <a:pPr rtl="0" fontAlgn="base">
                        <a:lnSpc>
                          <a:spcPts val="1200"/>
                        </a:lnSpc>
                        <a:buNone/>
                      </a:pPr>
                      <a:r>
                        <a:rPr lang="en-US" sz="1000">
                          <a:effectLst/>
                          <a:latin typeface="Cambria" panose="02040503050406030204" pitchFamily="18" charset="0"/>
                        </a:rPr>
                        <a:t>9) a portable video camera. </a:t>
                      </a:r>
                      <a:endParaRPr lang="en-US">
                        <a:effectLst/>
                      </a:endParaRPr>
                    </a:p>
                    <a:p>
                      <a:pPr rtl="0" fontAlgn="base">
                        <a:lnSpc>
                          <a:spcPts val="1200"/>
                        </a:lnSpc>
                        <a:buNone/>
                      </a:pPr>
                      <a:endParaRPr lang="en-US" dirty="0">
                        <a:effectLst/>
                        <a:latin typeface="Cambria"/>
                      </a:endParaRPr>
                    </a:p>
                  </a:txBody>
                  <a:tcPr marL="66675" marR="66675">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noFill/>
                  </a:tcPr>
                </a:tc>
                <a:extLst>
                  <a:ext uri="{0D108BD9-81ED-4DB2-BD59-A6C34878D82A}">
                    <a16:rowId xmlns:a16="http://schemas.microsoft.com/office/drawing/2014/main" val="707341728"/>
                  </a:ext>
                </a:extLst>
              </a:tr>
            </a:tbl>
          </a:graphicData>
        </a:graphic>
      </p:graphicFrame>
      <p:pic>
        <p:nvPicPr>
          <p:cNvPr id="7" name="Рисунок 6" descr="C:\Users\user\Downloads\crossword.png">
            <a:extLst>
              <a:ext uri="{FF2B5EF4-FFF2-40B4-BE49-F238E27FC236}">
                <a16:creationId xmlns:a16="http://schemas.microsoft.com/office/drawing/2014/main" id="{A3EB448E-B026-C054-1FC1-2FCB18199A6E}"/>
              </a:ext>
            </a:extLst>
          </p:cNvPr>
          <p:cNvPicPr>
            <a:picLocks noChangeAspect="1"/>
          </p:cNvPicPr>
          <p:nvPr/>
        </p:nvPicPr>
        <p:blipFill>
          <a:blip r:embed="rId4"/>
          <a:stretch>
            <a:fillRect/>
          </a:stretch>
        </p:blipFill>
        <p:spPr>
          <a:xfrm>
            <a:off x="7032301" y="2421969"/>
            <a:ext cx="3580039" cy="4352976"/>
          </a:xfrm>
          <a:prstGeom prst="rect">
            <a:avLst/>
          </a:prstGeom>
        </p:spPr>
      </p:pic>
      <p:sp>
        <p:nvSpPr>
          <p:cNvPr id="8" name="TextBox 7">
            <a:extLst>
              <a:ext uri="{FF2B5EF4-FFF2-40B4-BE49-F238E27FC236}">
                <a16:creationId xmlns:a16="http://schemas.microsoft.com/office/drawing/2014/main" id="{D0A1A072-3510-8B93-4540-4A05CC62CC4A}"/>
              </a:ext>
            </a:extLst>
          </p:cNvPr>
          <p:cNvSpPr txBox="1"/>
          <p:nvPr/>
        </p:nvSpPr>
        <p:spPr>
          <a:xfrm>
            <a:off x="6231038" y="535329"/>
            <a:ext cx="6096000"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i="0">
                <a:solidFill>
                  <a:srgbClr val="000000"/>
                </a:solidFill>
                <a:latin typeface="Georgia Pro"/>
              </a:rPr>
              <a:t>2. Do the crossword.</a:t>
            </a:r>
            <a:endParaRPr lang="ru-RU" sz="1600">
              <a:latin typeface="Georgia Pro"/>
            </a:endParaRPr>
          </a:p>
          <a:p>
            <a:pPr algn="ctr"/>
            <a:endParaRPr lang="ru-RU"/>
          </a:p>
        </p:txBody>
      </p:sp>
    </p:spTree>
    <p:extLst>
      <p:ext uri="{BB962C8B-B14F-4D97-AF65-F5344CB8AC3E}">
        <p14:creationId xmlns:p14="http://schemas.microsoft.com/office/powerpoint/2010/main" val="27343526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5BBA6F86-91B3-7459-3321-3ACF5A86AAAE}"/>
            </a:ext>
          </a:extLst>
        </p:cNvPr>
        <p:cNvGrpSpPr/>
        <p:nvPr/>
      </p:nvGrpSpPr>
      <p:grpSpPr>
        <a:xfrm>
          <a:off x="0" y="0"/>
          <a:ext cx="0" cy="0"/>
          <a:chOff x="0" y="0"/>
          <a:chExt cx="0" cy="0"/>
        </a:xfrm>
      </p:grpSpPr>
      <p:graphicFrame>
        <p:nvGraphicFramePr>
          <p:cNvPr id="2" name="Объект 1">
            <a:extLst>
              <a:ext uri="{FF2B5EF4-FFF2-40B4-BE49-F238E27FC236}">
                <a16:creationId xmlns:a16="http://schemas.microsoft.com/office/drawing/2014/main" id="{BA6A0835-F4B7-B7B3-63CE-F1EA3ABA8933}"/>
              </a:ext>
            </a:extLst>
          </p:cNvPr>
          <p:cNvGraphicFramePr>
            <a:graphicFrameLocks noGrp="1"/>
          </p:cNvGraphicFramePr>
          <p:nvPr>
            <p:ph sz="half" idx="2"/>
            <p:extLst>
              <p:ext uri="{D42A27DB-BD31-4B8C-83A1-F6EECF244321}">
                <p14:modId xmlns:p14="http://schemas.microsoft.com/office/powerpoint/2010/main" val="494549899"/>
              </p:ext>
            </p:extLst>
          </p:nvPr>
        </p:nvGraphicFramePr>
        <p:xfrm>
          <a:off x="457200" y="4838183"/>
          <a:ext cx="5181600" cy="1240536"/>
        </p:xfrm>
        <a:graphic>
          <a:graphicData uri="http://schemas.openxmlformats.org/drawingml/2006/table">
            <a:tbl>
              <a:tblPr firstRow="1" bandRow="1">
                <a:tableStyleId>{5C22544A-7EE6-4342-B048-85BDC9FD1C3A}</a:tableStyleId>
              </a:tblPr>
              <a:tblGrid>
                <a:gridCol w="2590800">
                  <a:extLst>
                    <a:ext uri="{9D8B030D-6E8A-4147-A177-3AD203B41FA5}">
                      <a16:colId xmlns:a16="http://schemas.microsoft.com/office/drawing/2014/main" val="3514971468"/>
                    </a:ext>
                  </a:extLst>
                </a:gridCol>
                <a:gridCol w="2590800">
                  <a:extLst>
                    <a:ext uri="{9D8B030D-6E8A-4147-A177-3AD203B41FA5}">
                      <a16:colId xmlns:a16="http://schemas.microsoft.com/office/drawing/2014/main" val="3490903922"/>
                    </a:ext>
                  </a:extLst>
                </a:gridCol>
              </a:tblGrid>
              <a:tr h="1097183">
                <a:tc>
                  <a:txBody>
                    <a:bodyPr/>
                    <a:lstStyle/>
                    <a:p>
                      <a:pPr marL="285750" marR="0" lvl="0" indent="-285750" algn="l">
                        <a:lnSpc>
                          <a:spcPct val="90000"/>
                        </a:lnSpc>
                        <a:spcBef>
                          <a:spcPts val="1000"/>
                        </a:spcBef>
                        <a:spcAft>
                          <a:spcPts val="0"/>
                        </a:spcAft>
                        <a:buClr>
                          <a:srgbClr val="FFFFFF"/>
                        </a:buClr>
                        <a:buFont typeface="Arial,Sans-Serif"/>
                        <a:buChar char="•"/>
                      </a:pPr>
                      <a:r>
                        <a:rPr lang="ru-RU" sz="1400" b="0" i="0" u="none" strike="noStrike" noProof="0">
                          <a:solidFill>
                            <a:srgbClr val="000000"/>
                          </a:solidFill>
                          <a:latin typeface="Georgia Pro"/>
                        </a:rPr>
                        <a:t>Camera</a:t>
                      </a:r>
                      <a:endParaRPr lang="en-US" sz="1400" b="0" i="0" u="none" strike="noStrike" noProof="0">
                        <a:solidFill>
                          <a:srgbClr val="000000"/>
                        </a:solidFill>
                        <a:latin typeface="Georgia Pro"/>
                      </a:endParaRPr>
                    </a:p>
                    <a:p>
                      <a:pPr marL="285750" marR="0" lvl="0" indent="-285750" algn="l">
                        <a:lnSpc>
                          <a:spcPct val="90000"/>
                        </a:lnSpc>
                        <a:spcBef>
                          <a:spcPts val="1000"/>
                        </a:spcBef>
                        <a:spcAft>
                          <a:spcPts val="0"/>
                        </a:spcAft>
                        <a:buClr>
                          <a:srgbClr val="FFFFFF"/>
                        </a:buClr>
                        <a:buFont typeface="Arial,Sans-Serif"/>
                        <a:buChar char="•"/>
                      </a:pPr>
                      <a:r>
                        <a:rPr lang="ru-RU" sz="1400" b="0" i="0" u="none" strike="noStrike" noProof="0">
                          <a:solidFill>
                            <a:srgbClr val="000000"/>
                          </a:solidFill>
                          <a:latin typeface="Georgia Pro"/>
                        </a:rPr>
                        <a:t>bring about</a:t>
                      </a:r>
                      <a:endParaRPr lang="en-US" sz="1400" b="0" i="0" u="none" strike="noStrike" noProof="0">
                        <a:solidFill>
                          <a:srgbClr val="000000"/>
                        </a:solidFill>
                        <a:latin typeface="Georgia Pro"/>
                      </a:endParaRPr>
                    </a:p>
                    <a:p>
                      <a:pPr marL="285750" marR="0" lvl="0" indent="-285750" algn="l">
                        <a:lnSpc>
                          <a:spcPct val="90000"/>
                        </a:lnSpc>
                        <a:spcBef>
                          <a:spcPts val="1000"/>
                        </a:spcBef>
                        <a:spcAft>
                          <a:spcPts val="0"/>
                        </a:spcAft>
                        <a:buClr>
                          <a:srgbClr val="FFFFFF"/>
                        </a:buClr>
                        <a:buFont typeface="Arial,Sans-Serif"/>
                        <a:buChar char="•"/>
                      </a:pPr>
                      <a:r>
                        <a:rPr lang="ru-RU" sz="1400" b="0" i="0" u="none" strike="noStrike" noProof="0">
                          <a:solidFill>
                            <a:srgbClr val="000000"/>
                          </a:solidFill>
                          <a:latin typeface="Georgia Pro"/>
                        </a:rPr>
                        <a:t>MP3 player</a:t>
                      </a:r>
                      <a:endParaRPr lang="en-US" sz="1400" b="0" i="0" u="none" strike="noStrike" noProof="0">
                        <a:solidFill>
                          <a:srgbClr val="000000"/>
                        </a:solidFill>
                        <a:latin typeface="Georgia Pro"/>
                      </a:endParaRPr>
                    </a:p>
                    <a:p>
                      <a:pPr marL="285750" marR="0" lvl="0" indent="-285750" algn="l">
                        <a:lnSpc>
                          <a:spcPct val="90000"/>
                        </a:lnSpc>
                        <a:spcBef>
                          <a:spcPts val="1000"/>
                        </a:spcBef>
                        <a:spcAft>
                          <a:spcPts val="0"/>
                        </a:spcAft>
                        <a:buClr>
                          <a:srgbClr val="FFFFFF"/>
                        </a:buClr>
                        <a:buFont typeface="Arial,Sans-Serif"/>
                        <a:buChar char="•"/>
                      </a:pPr>
                      <a:r>
                        <a:rPr lang="ru-RU" sz="1400" b="0" i="0" u="none" strike="noStrike" noProof="0">
                          <a:solidFill>
                            <a:srgbClr val="000000"/>
                          </a:solidFill>
                          <a:latin typeface="Georgia Pro"/>
                        </a:rPr>
                        <a:t>bring back</a:t>
                      </a:r>
                      <a:endParaRPr lang="ru-RU" sz="1400">
                        <a:latin typeface="Georgia Pro"/>
                      </a:endParaRPr>
                    </a:p>
                  </a:txBody>
                  <a:tcPr>
                    <a:lnL w="0">
                      <a:noFill/>
                    </a:lnL>
                    <a:lnR w="0">
                      <a:noFill/>
                    </a:lnR>
                    <a:lnT w="0">
                      <a:noFill/>
                    </a:lnT>
                    <a:lnB w="0">
                      <a:noFill/>
                    </a:lnB>
                    <a:noFill/>
                  </a:tcPr>
                </a:tc>
                <a:tc>
                  <a:txBody>
                    <a:bodyPr/>
                    <a:lstStyle/>
                    <a:p>
                      <a:pPr marL="285750" marR="0" lvl="0" indent="-285750" algn="l">
                        <a:lnSpc>
                          <a:spcPct val="90000"/>
                        </a:lnSpc>
                        <a:spcBef>
                          <a:spcPts val="1000"/>
                        </a:spcBef>
                        <a:spcAft>
                          <a:spcPts val="0"/>
                        </a:spcAft>
                        <a:buClr>
                          <a:srgbClr val="FFFFFF"/>
                        </a:buClr>
                        <a:buFont typeface="Arial,Sans-Serif"/>
                        <a:buChar char="•"/>
                      </a:pPr>
                      <a:r>
                        <a:rPr lang="ru-RU" sz="1400" b="0" i="0" u="none" strike="noStrike" noProof="0">
                          <a:solidFill>
                            <a:srgbClr val="000000"/>
                          </a:solidFill>
                          <a:latin typeface="Georgia Pro"/>
                        </a:rPr>
                        <a:t>voice recorder</a:t>
                      </a:r>
                      <a:endParaRPr lang="en-US" sz="1400" b="0" i="0" u="none" strike="noStrike" noProof="0">
                        <a:solidFill>
                          <a:srgbClr val="000000"/>
                        </a:solidFill>
                        <a:latin typeface="Georgia Pro"/>
                      </a:endParaRPr>
                    </a:p>
                    <a:p>
                      <a:pPr marL="285750" marR="0" lvl="0" indent="-285750" algn="l">
                        <a:lnSpc>
                          <a:spcPct val="90000"/>
                        </a:lnSpc>
                        <a:spcBef>
                          <a:spcPts val="1000"/>
                        </a:spcBef>
                        <a:spcAft>
                          <a:spcPts val="0"/>
                        </a:spcAft>
                        <a:buClr>
                          <a:srgbClr val="FFFFFF"/>
                        </a:buClr>
                        <a:buFont typeface="Arial,Sans-Serif"/>
                        <a:buChar char="•"/>
                      </a:pPr>
                      <a:r>
                        <a:rPr lang="ru-RU" sz="1400" b="0" i="0" u="none" strike="noStrike" noProof="0">
                          <a:solidFill>
                            <a:srgbClr val="000000"/>
                          </a:solidFill>
                          <a:latin typeface="Georgia Pro"/>
                        </a:rPr>
                        <a:t> bring on</a:t>
                      </a:r>
                      <a:endParaRPr lang="en-US" sz="1400" b="0" i="0" u="none" strike="noStrike" noProof="0">
                        <a:solidFill>
                          <a:srgbClr val="000000"/>
                        </a:solidFill>
                        <a:latin typeface="Georgia Pro"/>
                      </a:endParaRPr>
                    </a:p>
                    <a:p>
                      <a:pPr marL="285750" marR="0" lvl="0" indent="-285750" algn="l">
                        <a:lnSpc>
                          <a:spcPct val="90000"/>
                        </a:lnSpc>
                        <a:spcBef>
                          <a:spcPts val="1000"/>
                        </a:spcBef>
                        <a:spcAft>
                          <a:spcPts val="0"/>
                        </a:spcAft>
                        <a:buClr>
                          <a:srgbClr val="FFFFFF"/>
                        </a:buClr>
                        <a:buFont typeface="Arial,Sans-Serif"/>
                        <a:buChar char="•"/>
                      </a:pPr>
                      <a:r>
                        <a:rPr lang="ru-RU" sz="1400" b="0" i="0" u="none" strike="noStrike" noProof="0">
                          <a:solidFill>
                            <a:srgbClr val="000000"/>
                          </a:solidFill>
                          <a:latin typeface="Georgia Pro"/>
                        </a:rPr>
                        <a:t> Smartphone</a:t>
                      </a:r>
                      <a:endParaRPr lang="en-US" sz="1400" b="0" i="0" u="none" strike="noStrike" noProof="0">
                        <a:solidFill>
                          <a:srgbClr val="000000"/>
                        </a:solidFill>
                        <a:latin typeface="Georgia Pro"/>
                      </a:endParaRPr>
                    </a:p>
                    <a:p>
                      <a:pPr marL="285750" marR="0" lvl="0" indent="-285750" algn="l">
                        <a:lnSpc>
                          <a:spcPct val="90000"/>
                        </a:lnSpc>
                        <a:spcBef>
                          <a:spcPts val="1000"/>
                        </a:spcBef>
                        <a:spcAft>
                          <a:spcPts val="0"/>
                        </a:spcAft>
                        <a:buClr>
                          <a:srgbClr val="FFFFFF"/>
                        </a:buClr>
                        <a:buFont typeface="Arial,Sans-Serif"/>
                        <a:buChar char="•"/>
                      </a:pPr>
                      <a:r>
                        <a:rPr lang="ru-RU" sz="1400" b="0" i="0" u="none" strike="noStrike" noProof="0">
                          <a:solidFill>
                            <a:srgbClr val="000000"/>
                          </a:solidFill>
                          <a:latin typeface="Georgia Pro"/>
                        </a:rPr>
                        <a:t>Walkman</a:t>
                      </a:r>
                      <a:endParaRPr lang="ru-RU" sz="1400">
                        <a:latin typeface="Georgia Pro"/>
                      </a:endParaRPr>
                    </a:p>
                  </a:txBody>
                  <a:tcPr>
                    <a:lnL w="0">
                      <a:noFill/>
                    </a:lnL>
                    <a:lnR w="0">
                      <a:noFill/>
                    </a:lnR>
                    <a:lnT w="0">
                      <a:noFill/>
                    </a:lnT>
                    <a:lnB w="0">
                      <a:noFill/>
                    </a:lnB>
                    <a:noFill/>
                  </a:tcPr>
                </a:tc>
                <a:extLst>
                  <a:ext uri="{0D108BD9-81ED-4DB2-BD59-A6C34878D82A}">
                    <a16:rowId xmlns:a16="http://schemas.microsoft.com/office/drawing/2014/main" val="521340224"/>
                  </a:ext>
                </a:extLst>
              </a:tr>
            </a:tbl>
          </a:graphicData>
        </a:graphic>
      </p:graphicFrame>
      <p:sp>
        <p:nvSpPr>
          <p:cNvPr id="10" name="Объект 9">
            <a:extLst>
              <a:ext uri="{FF2B5EF4-FFF2-40B4-BE49-F238E27FC236}">
                <a16:creationId xmlns:a16="http://schemas.microsoft.com/office/drawing/2014/main" id="{4C9885A9-9CD1-2FF7-7118-9BCDCC604B6A}"/>
              </a:ext>
            </a:extLst>
          </p:cNvPr>
          <p:cNvSpPr>
            <a:spLocks noGrp="1"/>
          </p:cNvSpPr>
          <p:nvPr>
            <p:ph sz="half" idx="1"/>
          </p:nvPr>
        </p:nvSpPr>
        <p:spPr>
          <a:xfrm>
            <a:off x="412898" y="257322"/>
            <a:ext cx="5766390" cy="3952618"/>
          </a:xfrm>
        </p:spPr>
        <p:txBody>
          <a:bodyPr vert="horz" lIns="91440" tIns="45720" rIns="91440" bIns="45720" rtlCol="0" anchor="t">
            <a:noAutofit/>
          </a:bodyPr>
          <a:lstStyle/>
          <a:p>
            <a:pPr marL="0" indent="0">
              <a:buNone/>
            </a:pPr>
            <a:r>
              <a:rPr lang="en-US" sz="1400" b="1">
                <a:latin typeface="Georgia Pro"/>
                <a:ea typeface="+mn-lt"/>
                <a:cs typeface="+mn-lt"/>
              </a:rPr>
              <a:t>3. Fill in the gaps.</a:t>
            </a:r>
            <a:endParaRPr lang="ru-RU" sz="1400">
              <a:latin typeface="Georgia Pro"/>
              <a:ea typeface="+mn-lt"/>
              <a:cs typeface="+mn-lt"/>
            </a:endParaRPr>
          </a:p>
          <a:p>
            <a:pPr marL="0" indent="0">
              <a:buNone/>
            </a:pPr>
            <a:r>
              <a:rPr lang="ru-RU" sz="1400">
                <a:latin typeface="Georgia Pro"/>
                <a:ea typeface="+mn-lt"/>
                <a:cs typeface="+mn-lt"/>
              </a:rPr>
              <a:t>1. Tina often uses her __________ to record meetings and important notes. </a:t>
            </a:r>
            <a:endParaRPr lang="ru-RU" sz="1400">
              <a:latin typeface="Georgia Pro"/>
            </a:endParaRPr>
          </a:p>
          <a:p>
            <a:pPr marL="0" indent="0">
              <a:buNone/>
            </a:pPr>
            <a:r>
              <a:rPr lang="ru-RU" sz="1400">
                <a:latin typeface="Georgia Pro"/>
                <a:ea typeface="+mn-lt"/>
                <a:cs typeface="+mn-lt"/>
              </a:rPr>
              <a:t>2. My grandpa still has his old __________ and loves listening to cassettes. </a:t>
            </a:r>
            <a:endParaRPr lang="ru-RU" sz="1400">
              <a:latin typeface="Georgia Pro"/>
            </a:endParaRPr>
          </a:p>
          <a:p>
            <a:pPr marL="0" indent="0">
              <a:buNone/>
            </a:pPr>
            <a:r>
              <a:rPr lang="ru-RU" sz="1400">
                <a:latin typeface="Georgia Pro"/>
                <a:ea typeface="+mn-lt"/>
                <a:cs typeface="+mn-lt"/>
              </a:rPr>
              <a:t>3. She loves taking photos, so she always carries her __________. </a:t>
            </a:r>
            <a:endParaRPr lang="ru-RU" sz="1400">
              <a:latin typeface="Georgia Pro"/>
            </a:endParaRPr>
          </a:p>
          <a:p>
            <a:pPr marL="0" indent="0">
              <a:buNone/>
            </a:pPr>
            <a:r>
              <a:rPr lang="ru-RU" sz="1400">
                <a:latin typeface="Georgia Pro"/>
                <a:ea typeface="+mn-lt"/>
                <a:cs typeface="+mn-lt"/>
              </a:rPr>
              <a:t>4. Many business people rely on their __________ to manage their schedules and emails on the go. </a:t>
            </a:r>
            <a:endParaRPr lang="ru-RU" sz="1400">
              <a:latin typeface="Georgia Pro"/>
            </a:endParaRPr>
          </a:p>
          <a:p>
            <a:pPr marL="0" indent="0">
              <a:buNone/>
            </a:pPr>
            <a:r>
              <a:rPr lang="ru-RU" sz="1400">
                <a:latin typeface="Georgia Pro"/>
                <a:ea typeface="+mn-lt"/>
                <a:cs typeface="+mn-lt"/>
              </a:rPr>
              <a:t>5. I need to transfer some songs to my __________ before the long journey. </a:t>
            </a:r>
            <a:endParaRPr lang="ru-RU" sz="1400">
              <a:latin typeface="Georgia Pro"/>
            </a:endParaRPr>
          </a:p>
          <a:p>
            <a:pPr marL="0" indent="0">
              <a:buNone/>
            </a:pPr>
            <a:r>
              <a:rPr lang="ru-RU" sz="1400">
                <a:latin typeface="Georgia Pro"/>
                <a:ea typeface="+mn-lt"/>
                <a:cs typeface="+mn-lt"/>
              </a:rPr>
              <a:t>6. The new law is expected to __________ significant changes in the economy. </a:t>
            </a:r>
            <a:endParaRPr lang="ru-RU" sz="1400">
              <a:latin typeface="Georgia Pro"/>
            </a:endParaRPr>
          </a:p>
          <a:p>
            <a:pPr marL="0" indent="0">
              <a:buNone/>
            </a:pPr>
            <a:r>
              <a:rPr lang="ru-RU" sz="1400">
                <a:latin typeface="Georgia Pro"/>
                <a:ea typeface="+mn-lt"/>
                <a:cs typeface="+mn-lt"/>
              </a:rPr>
              <a:t>7. The smell of freshly baked bread always __________ happy memories of my childhood. </a:t>
            </a:r>
            <a:endParaRPr lang="ru-RU" sz="1400">
              <a:latin typeface="Georgia Pro"/>
            </a:endParaRPr>
          </a:p>
          <a:p>
            <a:pPr marL="0" indent="0">
              <a:buNone/>
            </a:pPr>
            <a:r>
              <a:rPr lang="ru-RU" sz="1400">
                <a:latin typeface="Georgia Pro"/>
                <a:ea typeface="+mn-lt"/>
                <a:cs typeface="+mn-lt"/>
              </a:rPr>
              <a:t>8. His constant worrying seems to __________ his headaches.</a:t>
            </a:r>
          </a:p>
          <a:p>
            <a:pPr marL="0" indent="0">
              <a:buNone/>
            </a:pPr>
            <a:r>
              <a:rPr lang="en-US" sz="1600" b="1">
                <a:latin typeface="Georgia Pro"/>
                <a:ea typeface="+mn-lt"/>
                <a:cs typeface="+mn-lt"/>
              </a:rPr>
              <a:t>Words to insert:</a:t>
            </a:r>
            <a:endParaRPr lang="ru-RU"/>
          </a:p>
          <a:p>
            <a:pPr>
              <a:buFont typeface="Arial"/>
              <a:buChar char="•"/>
            </a:pPr>
            <a:endParaRPr lang="ru-RU" sz="1100" dirty="0">
              <a:latin typeface="Georgia Pro"/>
              <a:ea typeface="+mn-lt"/>
              <a:cs typeface="+mn-lt"/>
            </a:endParaRPr>
          </a:p>
          <a:p>
            <a:pPr>
              <a:buNone/>
            </a:pPr>
            <a:endParaRPr lang="en-US" sz="1400" b="1" dirty="0">
              <a:latin typeface="Georgia Pro"/>
              <a:ea typeface="Cambria"/>
            </a:endParaRPr>
          </a:p>
          <a:p>
            <a:pPr marL="0" indent="0">
              <a:buNone/>
            </a:pPr>
            <a:r>
              <a:rPr lang="ru-RU" sz="1400">
                <a:latin typeface="Georgia Pro"/>
              </a:rPr>
              <a:t> </a:t>
            </a:r>
          </a:p>
        </p:txBody>
      </p:sp>
      <p:graphicFrame>
        <p:nvGraphicFramePr>
          <p:cNvPr id="8" name="Таблица 7">
            <a:extLst>
              <a:ext uri="{FF2B5EF4-FFF2-40B4-BE49-F238E27FC236}">
                <a16:creationId xmlns:a16="http://schemas.microsoft.com/office/drawing/2014/main" id="{740231B7-89AC-A5B2-E2AB-9D50BE40D1D5}"/>
              </a:ext>
            </a:extLst>
          </p:cNvPr>
          <p:cNvGraphicFramePr>
            <a:graphicFrameLocks noGrp="1"/>
          </p:cNvGraphicFramePr>
          <p:nvPr>
            <p:extLst>
              <p:ext uri="{D42A27DB-BD31-4B8C-83A1-F6EECF244321}">
                <p14:modId xmlns:p14="http://schemas.microsoft.com/office/powerpoint/2010/main" val="1393506969"/>
              </p:ext>
            </p:extLst>
          </p:nvPr>
        </p:nvGraphicFramePr>
        <p:xfrm>
          <a:off x="7117397" y="1079500"/>
          <a:ext cx="4276725" cy="1048955"/>
        </p:xfrm>
        <a:graphic>
          <a:graphicData uri="http://schemas.openxmlformats.org/drawingml/2006/table">
            <a:tbl>
              <a:tblPr bandRow="1">
                <a:tableStyleId>{5C22544A-7EE6-4342-B048-85BDC9FD1C3A}</a:tableStyleId>
              </a:tblPr>
              <a:tblGrid>
                <a:gridCol w="1724025">
                  <a:extLst>
                    <a:ext uri="{9D8B030D-6E8A-4147-A177-3AD203B41FA5}">
                      <a16:colId xmlns:a16="http://schemas.microsoft.com/office/drawing/2014/main" val="1994027346"/>
                    </a:ext>
                  </a:extLst>
                </a:gridCol>
                <a:gridCol w="2552700">
                  <a:extLst>
                    <a:ext uri="{9D8B030D-6E8A-4147-A177-3AD203B41FA5}">
                      <a16:colId xmlns:a16="http://schemas.microsoft.com/office/drawing/2014/main" val="2002393184"/>
                    </a:ext>
                  </a:extLst>
                </a:gridCol>
              </a:tblGrid>
              <a:tr h="1048955">
                <a:tc>
                  <a:txBody>
                    <a:bodyPr/>
                    <a:lstStyle/>
                    <a:p>
                      <a:pPr algn="l" rtl="0" fontAlgn="base">
                        <a:lnSpc>
                          <a:spcPts val="1350"/>
                        </a:lnSpc>
                        <a:buNone/>
                      </a:pPr>
                      <a:r>
                        <a:rPr lang="en-US" sz="1200" b="0" i="0">
                          <a:effectLst/>
                          <a:latin typeface="Cambria" panose="02040503050406030204" pitchFamily="18" charset="0"/>
                        </a:rPr>
                        <a:t>1.people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2. </a:t>
                      </a:r>
                      <a:r>
                        <a:rPr lang="en-US" sz="1200" b="0" i="0">
                          <a:effectLst/>
                          <a:latin typeface="Cambria" panose="02040503050406030204" pitchFamily="18" charset="0"/>
                        </a:rPr>
                        <a:t>place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3.</a:t>
                      </a:r>
                      <a:r>
                        <a:rPr lang="en-US" sz="1200" b="0" i="0">
                          <a:effectLst/>
                          <a:latin typeface="Cambria" panose="02040503050406030204" pitchFamily="18" charset="0"/>
                        </a:rPr>
                        <a:t> present continuous action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4.</a:t>
                      </a:r>
                      <a:r>
                        <a:rPr lang="en-US" sz="1200" b="0" i="0">
                          <a:effectLst/>
                          <a:latin typeface="Cambria" panose="02040503050406030204" pitchFamily="18" charset="0"/>
                        </a:rPr>
                        <a:t> appearance  </a:t>
                      </a:r>
                      <a:endParaRPr lang="en-US" b="0" i="0">
                        <a:effectLst/>
                      </a:endParaRPr>
                    </a:p>
                  </a:txBody>
                  <a:tcPr marL="57150" marR="57150">
                    <a:lnL>
                      <a:noFill/>
                    </a:lnL>
                    <a:lnR>
                      <a:noFill/>
                    </a:lnR>
                    <a:lnT>
                      <a:noFill/>
                    </a:lnT>
                    <a:lnB>
                      <a:noFill/>
                    </a:lnB>
                    <a:noFill/>
                  </a:tcPr>
                </a:tc>
                <a:tc>
                  <a:txBody>
                    <a:bodyPr/>
                    <a:lstStyle/>
                    <a:p>
                      <a:pPr algn="l" rtl="0" fontAlgn="base">
                        <a:lnSpc>
                          <a:spcPts val="1350"/>
                        </a:lnSpc>
                        <a:buNone/>
                      </a:pPr>
                      <a:r>
                        <a:rPr lang="en-US" sz="1200" b="0" i="0">
                          <a:solidFill>
                            <a:srgbClr val="000000"/>
                          </a:solidFill>
                          <a:effectLst/>
                          <a:latin typeface="Cambria" panose="02040503050406030204" pitchFamily="18" charset="0"/>
                        </a:rPr>
                        <a:t>5.</a:t>
                      </a:r>
                      <a:r>
                        <a:rPr lang="en-US" sz="1200" b="0" i="0">
                          <a:effectLst/>
                          <a:latin typeface="Cambria" panose="02040503050406030204" pitchFamily="18" charset="0"/>
                        </a:rPr>
                        <a:t> clothes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6.</a:t>
                      </a:r>
                      <a:r>
                        <a:rPr lang="en-US" sz="1200" b="0" i="0">
                          <a:effectLst/>
                          <a:latin typeface="Cambria" panose="02040503050406030204" pitchFamily="18" charset="0"/>
                        </a:rPr>
                        <a:t> feelings, emotions of people/ why do they feel it? </a:t>
                      </a:r>
                      <a:endParaRPr lang="en-US" b="0" i="0">
                        <a:effectLst/>
                      </a:endParaRPr>
                    </a:p>
                    <a:p>
                      <a:pPr algn="l" rtl="0" fontAlgn="base">
                        <a:lnSpc>
                          <a:spcPts val="1350"/>
                        </a:lnSpc>
                        <a:buNone/>
                      </a:pPr>
                      <a:r>
                        <a:rPr lang="en-US" sz="1200" b="0" i="0">
                          <a:solidFill>
                            <a:srgbClr val="000000"/>
                          </a:solidFill>
                          <a:effectLst/>
                          <a:latin typeface="Cambria" panose="02040503050406030204" pitchFamily="18" charset="0"/>
                        </a:rPr>
                        <a:t>7.</a:t>
                      </a:r>
                      <a:r>
                        <a:rPr lang="en-US" sz="1200" b="0" i="0">
                          <a:effectLst/>
                          <a:latin typeface="Cambria" panose="02040503050406030204" pitchFamily="18" charset="0"/>
                        </a:rPr>
                        <a:t>do you like/ dislike the picture and why  </a:t>
                      </a:r>
                      <a:endParaRPr lang="en-US" b="0" i="0">
                        <a:effectLst/>
                      </a:endParaRPr>
                    </a:p>
                  </a:txBody>
                  <a:tcPr marL="57150" marR="57150">
                    <a:lnL>
                      <a:noFill/>
                    </a:lnL>
                    <a:lnR>
                      <a:noFill/>
                    </a:lnR>
                    <a:lnT>
                      <a:noFill/>
                    </a:lnT>
                    <a:lnB>
                      <a:noFill/>
                    </a:lnB>
                    <a:noFill/>
                  </a:tcPr>
                </a:tc>
                <a:extLst>
                  <a:ext uri="{0D108BD9-81ED-4DB2-BD59-A6C34878D82A}">
                    <a16:rowId xmlns:a16="http://schemas.microsoft.com/office/drawing/2014/main" val="3770050075"/>
                  </a:ext>
                </a:extLst>
              </a:tr>
            </a:tbl>
          </a:graphicData>
        </a:graphic>
      </p:graphicFrame>
      <p:sp>
        <p:nvSpPr>
          <p:cNvPr id="11" name="TextBox 10">
            <a:extLst>
              <a:ext uri="{FF2B5EF4-FFF2-40B4-BE49-F238E27FC236}">
                <a16:creationId xmlns:a16="http://schemas.microsoft.com/office/drawing/2014/main" id="{76BD221D-4247-CF23-6AA1-0F6BC9FAEAB3}"/>
              </a:ext>
            </a:extLst>
          </p:cNvPr>
          <p:cNvSpPr txBox="1"/>
          <p:nvPr/>
        </p:nvSpPr>
        <p:spPr>
          <a:xfrm>
            <a:off x="6207760" y="408393"/>
            <a:ext cx="6096000" cy="1667123"/>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0" indent="-228600" algn="l" rtl="0">
              <a:lnSpc>
                <a:spcPts val="1350"/>
              </a:lnSpc>
              <a:buFont typeface="Cambria"/>
              <a:buAutoNum type="arabicPeriod" startAt="4"/>
            </a:pPr>
            <a:r>
              <a:rPr lang="en-US" sz="1600" b="1">
                <a:solidFill>
                  <a:srgbClr val="000000"/>
                </a:solidFill>
                <a:latin typeface="Cambria"/>
                <a:ea typeface="Cambria"/>
                <a:cs typeface="Cambria"/>
              </a:rPr>
              <a:t>Choose</a:t>
            </a:r>
            <a:r>
              <a:rPr lang="en-US" sz="1600" b="1" i="0" dirty="0">
                <a:solidFill>
                  <a:srgbClr val="000000"/>
                </a:solidFill>
                <a:latin typeface="Cambria"/>
                <a:ea typeface="Cambria"/>
                <a:cs typeface="Cambria"/>
              </a:rPr>
              <a:t> 1 picture to ask 4 questions about it, and describe the second picture in full using the following plan:</a:t>
            </a:r>
            <a:r>
              <a:rPr sz="1600" b="0" i="0" dirty="0">
                <a:solidFill>
                  <a:srgbClr val="000000"/>
                </a:solidFill>
                <a:latin typeface="Cambria"/>
                <a:ea typeface="Cambria"/>
                <a:cs typeface="Cambria"/>
              </a:rPr>
              <a:t> </a:t>
            </a:r>
            <a:endParaRPr lang="ru-RU" sz="1600" b="0" i="0" dirty="0">
              <a:solidFill>
                <a:srgbClr val="000000"/>
              </a:solidFill>
              <a:latin typeface="Cambria"/>
              <a:ea typeface="Cambria"/>
              <a:cs typeface="Cambria"/>
            </a:endParaRPr>
          </a:p>
          <a:p>
            <a:pPr marL="228600" indent="-228600">
              <a:lnSpc>
                <a:spcPts val="1350"/>
              </a:lnSpc>
              <a:buAutoNum type="arabicPeriod" startAt="4"/>
            </a:pPr>
            <a:endParaRPr sz="1600" b="0" i="0" dirty="0">
              <a:solidFill>
                <a:srgbClr val="000000"/>
              </a:solidFill>
              <a:latin typeface="Cambria"/>
              <a:ea typeface="Cambria"/>
              <a:cs typeface="Cambria"/>
            </a:endParaRPr>
          </a:p>
          <a:p>
            <a:pPr>
              <a:lnSpc>
                <a:spcPts val="1564"/>
              </a:lnSpc>
            </a:pPr>
            <a:endParaRPr sz="1200" b="0" i="0">
              <a:solidFill>
                <a:srgbClr val="000000"/>
              </a:solidFill>
              <a:latin typeface="Cambria"/>
              <a:ea typeface="Cambria"/>
              <a:cs typeface="Segoe UI"/>
            </a:endParaRPr>
          </a:p>
          <a:p>
            <a:pPr algn="l" rtl="0"/>
            <a:endParaRPr lang="ru-RU" b="0" i="0">
              <a:solidFill>
                <a:srgbClr val="000000"/>
              </a:solidFill>
              <a:latin typeface="Cambria"/>
              <a:ea typeface="Cambria"/>
              <a:cs typeface="Segoe UI"/>
            </a:endParaRPr>
          </a:p>
          <a:p>
            <a:endParaRPr lang="ru-RU">
              <a:latin typeface="Segoe UI"/>
              <a:cs typeface="Segoe UI"/>
            </a:endParaRPr>
          </a:p>
          <a:p>
            <a:pPr algn="ctr"/>
            <a:endParaRPr lang="ru-RU">
              <a:latin typeface="Aptos" panose="020B0004020202020204"/>
              <a:cs typeface="Segoe UI"/>
            </a:endParaRPr>
          </a:p>
        </p:txBody>
      </p:sp>
      <p:pic>
        <p:nvPicPr>
          <p:cNvPr id="12" name="Рисунок 11" descr="Изображение выглядит как в помещении, текст, стена, одежда&#10;&#10;Содержимое, созданное искусственным интеллектом, может быть неверным.">
            <a:extLst>
              <a:ext uri="{FF2B5EF4-FFF2-40B4-BE49-F238E27FC236}">
                <a16:creationId xmlns:a16="http://schemas.microsoft.com/office/drawing/2014/main" id="{F9072553-78AA-E2FA-A93C-BDC2B4672C44}"/>
              </a:ext>
            </a:extLst>
          </p:cNvPr>
          <p:cNvPicPr>
            <a:picLocks noChangeAspect="1"/>
          </p:cNvPicPr>
          <p:nvPr/>
        </p:nvPicPr>
        <p:blipFill>
          <a:blip r:embed="rId3"/>
          <a:stretch>
            <a:fillRect/>
          </a:stretch>
        </p:blipFill>
        <p:spPr>
          <a:xfrm>
            <a:off x="6505353" y="2424844"/>
            <a:ext cx="2743200" cy="3656357"/>
          </a:xfrm>
          <a:prstGeom prst="rect">
            <a:avLst/>
          </a:prstGeom>
        </p:spPr>
      </p:pic>
      <p:pic>
        <p:nvPicPr>
          <p:cNvPr id="13" name="Рисунок 12" descr="Изображение выглядит как Человеческое лицо, одежда, человек, девочка&#10;&#10;Содержимое, созданное искусственным интеллектом, может быть неверным.">
            <a:extLst>
              <a:ext uri="{FF2B5EF4-FFF2-40B4-BE49-F238E27FC236}">
                <a16:creationId xmlns:a16="http://schemas.microsoft.com/office/drawing/2014/main" id="{483A61BD-5826-6BB1-5E9C-DAEE05E00F55}"/>
              </a:ext>
            </a:extLst>
          </p:cNvPr>
          <p:cNvPicPr>
            <a:picLocks noChangeAspect="1"/>
          </p:cNvPicPr>
          <p:nvPr/>
        </p:nvPicPr>
        <p:blipFill>
          <a:blip r:embed="rId4"/>
          <a:srcRect l="-101" t="765" r="-324" b="12879"/>
          <a:stretch>
            <a:fillRect/>
          </a:stretch>
        </p:blipFill>
        <p:spPr>
          <a:xfrm>
            <a:off x="9252097" y="2420862"/>
            <a:ext cx="2754846" cy="3653032"/>
          </a:xfrm>
          <a:prstGeom prst="rect">
            <a:avLst/>
          </a:prstGeom>
        </p:spPr>
      </p:pic>
    </p:spTree>
    <p:extLst>
      <p:ext uri="{BB962C8B-B14F-4D97-AF65-F5344CB8AC3E}">
        <p14:creationId xmlns:p14="http://schemas.microsoft.com/office/powerpoint/2010/main" val="2033806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a:extLst>
            <a:ext uri="{FF2B5EF4-FFF2-40B4-BE49-F238E27FC236}">
              <a16:creationId xmlns:a16="http://schemas.microsoft.com/office/drawing/2014/main" id="{D44044B4-D5B6-5129-4D79-CE093E1B74AD}"/>
            </a:ext>
          </a:extLst>
        </p:cNvPr>
        <p:cNvGrpSpPr/>
        <p:nvPr/>
      </p:nvGrpSpPr>
      <p:grpSpPr>
        <a:xfrm>
          <a:off x="0" y="0"/>
          <a:ext cx="0" cy="0"/>
          <a:chOff x="0" y="0"/>
          <a:chExt cx="0" cy="0"/>
        </a:xfrm>
      </p:grpSpPr>
      <p:pic>
        <p:nvPicPr>
          <p:cNvPr id="4" name="Объект 3" descr="Изображение выглядит как шаблон, пиксель, дизайн&#10;&#10;Содержимое, созданное искусственным интеллектом, может быть неверным.">
            <a:extLst>
              <a:ext uri="{FF2B5EF4-FFF2-40B4-BE49-F238E27FC236}">
                <a16:creationId xmlns:a16="http://schemas.microsoft.com/office/drawing/2014/main" id="{6275B404-D463-EF11-6677-89D3204D7987}"/>
              </a:ext>
            </a:extLst>
          </p:cNvPr>
          <p:cNvPicPr>
            <a:picLocks noGrp="1" noChangeAspect="1"/>
          </p:cNvPicPr>
          <p:nvPr>
            <p:ph sz="half" idx="2"/>
          </p:nvPr>
        </p:nvPicPr>
        <p:blipFill>
          <a:blip r:embed="rId3"/>
          <a:stretch>
            <a:fillRect/>
          </a:stretch>
        </p:blipFill>
        <p:spPr>
          <a:xfrm>
            <a:off x="9413293" y="4979535"/>
            <a:ext cx="1650959" cy="1631668"/>
          </a:xfrm>
          <a:prstGeom prst="rect">
            <a:avLst/>
          </a:prstGeom>
        </p:spPr>
      </p:pic>
      <p:pic>
        <p:nvPicPr>
          <p:cNvPr id="2" name="Объект 1" descr="Изображение выглядит как текст, снимок экрана, линия, Шрифт&#10;&#10;Содержимое, созданное искусственным интеллектом, может быть неверным.">
            <a:extLst>
              <a:ext uri="{FF2B5EF4-FFF2-40B4-BE49-F238E27FC236}">
                <a16:creationId xmlns:a16="http://schemas.microsoft.com/office/drawing/2014/main" id="{5C80C3FC-36CD-A442-B54B-209FA0F6244D}"/>
              </a:ext>
            </a:extLst>
          </p:cNvPr>
          <p:cNvPicPr>
            <a:picLocks noGrp="1" noChangeAspect="1"/>
          </p:cNvPicPr>
          <p:nvPr>
            <p:ph sz="half" idx="1"/>
          </p:nvPr>
        </p:nvPicPr>
        <p:blipFill>
          <a:blip r:embed="rId4"/>
          <a:stretch>
            <a:fillRect/>
          </a:stretch>
        </p:blipFill>
        <p:spPr>
          <a:xfrm>
            <a:off x="261034" y="1452873"/>
            <a:ext cx="5168820" cy="2685447"/>
          </a:xfrm>
          <a:prstGeom prst="rect">
            <a:avLst/>
          </a:prstGeom>
        </p:spPr>
      </p:pic>
      <p:sp>
        <p:nvSpPr>
          <p:cNvPr id="3" name="TextBox 2">
            <a:extLst>
              <a:ext uri="{FF2B5EF4-FFF2-40B4-BE49-F238E27FC236}">
                <a16:creationId xmlns:a16="http://schemas.microsoft.com/office/drawing/2014/main" id="{E27DF32C-0D23-C2A0-37C4-112B6AC033F4}"/>
              </a:ext>
            </a:extLst>
          </p:cNvPr>
          <p:cNvSpPr txBox="1"/>
          <p:nvPr/>
        </p:nvSpPr>
        <p:spPr>
          <a:xfrm>
            <a:off x="260430" y="467810"/>
            <a:ext cx="6096000"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1564"/>
              </a:lnSpc>
            </a:pPr>
            <a:r>
              <a:rPr lang="en-US" b="1" dirty="0">
                <a:latin typeface="Georgia Pro"/>
                <a:ea typeface="Cambria"/>
                <a:cs typeface="Segoe UI"/>
              </a:rPr>
              <a:t>5. Write 7 sentences about this statistic and give your personal opinion. </a:t>
            </a:r>
            <a:endParaRPr lang="ru-RU" dirty="0"/>
          </a:p>
          <a:p>
            <a:pPr rtl="0">
              <a:lnSpc>
                <a:spcPts val="1564"/>
              </a:lnSpc>
            </a:pPr>
            <a:endParaRPr sz="1200">
              <a:latin typeface="Aptos"/>
              <a:ea typeface="Aptos"/>
              <a:cs typeface="Aptos"/>
            </a:endParaRPr>
          </a:p>
          <a:p>
            <a:pPr algn="ctr"/>
            <a:endParaRPr lang="ru-RU"/>
          </a:p>
        </p:txBody>
      </p:sp>
      <p:pic>
        <p:nvPicPr>
          <p:cNvPr id="6" name="Рисунок 5" descr="Изображение выглядит как текст, снимок экрана, Шрифт&#10;&#10;Содержимое, созданное искусственным интеллектом, может быть неверным.">
            <a:extLst>
              <a:ext uri="{FF2B5EF4-FFF2-40B4-BE49-F238E27FC236}">
                <a16:creationId xmlns:a16="http://schemas.microsoft.com/office/drawing/2014/main" id="{E73D3857-8474-3F6E-7986-0C8B9C84894B}"/>
              </a:ext>
            </a:extLst>
          </p:cNvPr>
          <p:cNvPicPr>
            <a:picLocks noChangeAspect="1"/>
          </p:cNvPicPr>
          <p:nvPr/>
        </p:nvPicPr>
        <p:blipFill>
          <a:blip r:embed="rId5"/>
          <a:stretch>
            <a:fillRect/>
          </a:stretch>
        </p:blipFill>
        <p:spPr>
          <a:xfrm>
            <a:off x="7471699" y="1009168"/>
            <a:ext cx="3590442" cy="3847858"/>
          </a:xfrm>
          <a:prstGeom prst="rect">
            <a:avLst/>
          </a:prstGeom>
        </p:spPr>
      </p:pic>
      <p:sp>
        <p:nvSpPr>
          <p:cNvPr id="7" name="TextBox 6">
            <a:extLst>
              <a:ext uri="{FF2B5EF4-FFF2-40B4-BE49-F238E27FC236}">
                <a16:creationId xmlns:a16="http://schemas.microsoft.com/office/drawing/2014/main" id="{229E8F68-B677-5379-A5FC-6EADD4CAAD6C}"/>
              </a:ext>
            </a:extLst>
          </p:cNvPr>
          <p:cNvSpPr txBox="1"/>
          <p:nvPr/>
        </p:nvSpPr>
        <p:spPr>
          <a:xfrm>
            <a:off x="6356430" y="284544"/>
            <a:ext cx="5816279" cy="61144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ts val="1564"/>
              </a:lnSpc>
            </a:pPr>
            <a:r>
              <a:rPr lang="ru-RU" sz="1600" b="1">
                <a:latin typeface="Georgia Pro"/>
                <a:ea typeface="Segoe UI"/>
                <a:cs typeface="Segoe UI"/>
              </a:rPr>
              <a:t>6. Watch the episode and be ready to answer the questions in the next class:</a:t>
            </a:r>
            <a:r>
              <a:rPr sz="1600" dirty="0">
                <a:latin typeface="Georgia Pro"/>
                <a:ea typeface="Times New Roman"/>
                <a:cs typeface="Times New Roman"/>
              </a:rPr>
              <a:t> </a:t>
            </a:r>
          </a:p>
          <a:p>
            <a:pPr>
              <a:lnSpc>
                <a:spcPts val="1564"/>
              </a:lnSpc>
            </a:pPr>
            <a:endParaRPr sz="1600" dirty="0">
              <a:latin typeface="Georgia Pro"/>
              <a:ea typeface="Aptos"/>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dirty="0">
              <a:latin typeface="Georgia Pro"/>
              <a:cs typeface="Times New Roman"/>
            </a:endParaRPr>
          </a:p>
          <a:p>
            <a:pPr>
              <a:lnSpc>
                <a:spcPts val="1564"/>
              </a:lnSpc>
            </a:pPr>
            <a:endParaRPr lang="ru-RU" sz="1600" b="1" dirty="0">
              <a:latin typeface="Georgia Pro"/>
              <a:cs typeface="Times New Roman"/>
            </a:endParaRPr>
          </a:p>
          <a:p>
            <a:pPr>
              <a:lnSpc>
                <a:spcPts val="1564"/>
              </a:lnSpc>
            </a:pPr>
            <a:r>
              <a:rPr lang="ru-RU" sz="1600" b="1">
                <a:latin typeface="Georgia Pro"/>
                <a:cs typeface="Times New Roman"/>
              </a:rPr>
              <a:t>QR на сериал:</a:t>
            </a:r>
            <a:endParaRPr lang="ru-RU" sz="1600" b="1" dirty="0">
              <a:latin typeface="Georgia Pro"/>
              <a:cs typeface="Times New Roman"/>
            </a:endParaRPr>
          </a:p>
          <a:p>
            <a:pPr>
              <a:lnSpc>
                <a:spcPts val="1564"/>
              </a:lnSpc>
            </a:pPr>
            <a:endParaRPr lang="ru-RU" sz="1200"/>
          </a:p>
          <a:p>
            <a:pPr algn="ctr"/>
            <a:endParaRPr lang="ru-RU"/>
          </a:p>
        </p:txBody>
      </p:sp>
    </p:spTree>
    <p:extLst>
      <p:ext uri="{BB962C8B-B14F-4D97-AF65-F5344CB8AC3E}">
        <p14:creationId xmlns:p14="http://schemas.microsoft.com/office/powerpoint/2010/main" val="3692787594"/>
      </p:ext>
    </p:extLst>
  </p:cSld>
  <p:clrMapOvr>
    <a:masterClrMapping/>
  </p:clrMapOvr>
</p:sld>
</file>

<file path=ppt/theme/theme1.xml><?xml version="1.0" encoding="utf-8"?>
<a:theme xmlns:a="http://schemas.openxmlformats.org/drawingml/2006/main" name="Тема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Широкоэкранный</PresentationFormat>
  <Paragraphs>0</Paragraphs>
  <Slides>25</Slides>
  <Notes>0</Notes>
  <HiddenSlides>1</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813</cp:revision>
  <dcterms:created xsi:type="dcterms:W3CDTF">2026-03-20T18:02:57Z</dcterms:created>
  <dcterms:modified xsi:type="dcterms:W3CDTF">2026-03-20T22:57:59Z</dcterms:modified>
</cp:coreProperties>
</file>