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8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82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57" userDrawn="1">
          <p15:clr>
            <a:srgbClr val="A4A3A4"/>
          </p15:clr>
        </p15:guide>
        <p15:guide id="4" pos="7423" userDrawn="1">
          <p15:clr>
            <a:srgbClr val="A4A3A4"/>
          </p15:clr>
        </p15:guide>
        <p15:guide id="5" orient="horz" pos="346" userDrawn="1">
          <p15:clr>
            <a:srgbClr val="A4A3A4"/>
          </p15:clr>
        </p15:guide>
        <p15:guide id="6" orient="horz" pos="39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CFB"/>
    <a:srgbClr val="7F68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96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787" y="408"/>
      </p:cViewPr>
      <p:guideLst>
        <p:guide orient="horz" pos="2160"/>
        <p:guide pos="3840"/>
        <p:guide pos="257"/>
        <p:guide pos="7423"/>
        <p:guide orient="horz" pos="346"/>
        <p:guide orient="horz" pos="39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18284-67C6-4CA5-B11C-C7C8C1A6666B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01498-FFA1-4F71-B10D-4C8E285506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576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1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410C8-8998-5E2A-1AB7-3E492A10A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51792A6-334D-2DDA-B4C6-B4BC72AC0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56E084A-2F18-F7A0-B680-EA8940183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B64E69B-4FC8-FA2A-3CC7-D1E466C4EB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917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90164-9E5E-E6F0-3F38-9433968E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866358B-47AC-E472-A35A-537E34BE21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98EC0EB-299E-DA94-850F-338E43549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52A0CF-A710-A736-1064-D7421A5D96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281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F0ACC-2A99-7B14-24F6-3828C88A4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F507FFF-65D1-19C3-4743-DEE778EED1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03D4212-7459-8717-C213-571FB2A9CE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FDE8F2-BC46-DA1C-1E02-8970A2455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653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C4937-482B-B8B3-46E1-61D53C6A4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4D4D9C-1B8E-0776-F604-8255F66DB6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6109E6D-DD89-2EB9-4630-4620953A3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D26E51-0D54-887A-1304-F976CA9AF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501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580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1F0DA-250D-15E6-52CB-24D9BF4C7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CDB0A8D-3C67-D0B3-4817-D456140072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B1229C0-E116-2AD7-4284-91C2E2D7FE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067FF1-061F-4878-6587-D91CDE842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13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DB7D-5F1C-54A6-D273-F87FEB88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C683DC-D526-0E4C-DA53-DA0BB592F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2B76618-C562-F3C8-2986-82EA1735F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93ABE3-307D-5025-9F4E-0B6128DF0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030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2CCCB-F781-3754-7327-443F3D99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5B92DE2-B093-3335-B642-2CE6E6669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87C7538-E14C-4961-EF73-E1878454B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7316F3-7C61-F452-98C5-5F1ABDEE83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01498-FFA1-4F71-B10D-4C8E285506D4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5817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BC9189-E334-6C80-6014-85D14F03D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D9C0FC-8D74-E14C-3296-984DDCED6C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B608665-0566-7DEB-5F63-B9AD7ECCC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E6A175-500A-E623-AE99-58B1218CD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0A880-D887-0A48-5413-CFB9171E1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201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DD079-1289-6B67-3CC1-209B7C6F7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7B465C-66FC-201E-C9CE-695EFEA45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B4C3EF-1BE5-CC9C-592E-2067C3E68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56A422-E8CA-E09F-2D06-215911B69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CB535C-3B7E-14B8-19A4-05B36B812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287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F97B8B-5055-C552-FD2F-E0BDFFA95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2B9070-4D37-E778-344A-747C29152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4CB19A-CC8A-5B62-1236-B4C194564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72ECCA-7D73-581F-2855-0869ECFEE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1EFCE9-B89C-505B-7875-7B564C31E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213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CFEDD-3198-2B18-DD7D-B91C10798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F38C8-70FD-D56D-060F-C18F375252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54F0D71-D7D5-F5A1-1725-3C55ABAC17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4A2D13-6093-E6E4-2C75-210631E5A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97B0B2-F932-226A-953A-59213567F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CD6EA5-52E0-1919-999F-15C4F4315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75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C8BE78-1E9C-3C42-78A7-24DB3B12E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AD1CEA-3FBA-18E9-395F-37C71B0C8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3B84201-5598-FC02-2951-87D86B9DC0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90584E5-D942-A75F-FFD4-F22B5254D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5F8D247-2E61-329D-6167-7583428162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5316AA-7C8A-CBD2-D594-97B906C98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054D18D-380A-3591-F15A-740533C1A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95B1BF-64CC-56E1-793E-F51C118D0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4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DE07C-5852-755E-B4DC-E636CBB87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C4C13E8-EAE4-49B9-2A98-B94FFD6E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F715952-B343-1A4C-5DB1-71A67314D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6E2853-DB01-23A1-5950-B3A5DF4B9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06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0A7D24-DC01-6136-CDDB-22582593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1F6D8EB-8930-1A35-7FFB-E00A49237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24475F1-3F65-4637-8A52-CEEA6A0B0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642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67D53-9644-9A14-6FE9-22FB8F904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756CFB-C1F8-6FA8-3328-D105FC805D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BBE77C-EB89-99A8-1144-0F04B3EE0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2E544B-7D6B-1F8C-A382-6363A6E10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EA5366-AF84-8AFD-1380-9EBFF8062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02F41F-3B03-7779-121E-EEDFD0500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382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F227F6-9695-8521-5E41-296262E3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8BDB7B1-1CD4-2762-4F9B-BFA579FFC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5512B3-05A1-CC75-9036-F61AACCB6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89E933-D765-086D-9D13-8B484E1C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9B2FA06-52BC-E489-AB06-04239AC44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D00FB9-935C-EDB8-F9DB-6AD5228B8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686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388834-9349-C807-6B9A-5379C8C97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29D267-F7EF-2226-391A-63CA1A987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913CDC-1C48-FC53-8EC3-E0335C1D8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CABEAA-0E68-E34D-EB7B-0FBA393C0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9760AC-D0F4-200C-E697-B24BC069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04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28DD35-B135-26EC-E726-F037E06FD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A6BD7E5-2AF3-76DC-18D4-3A1010A443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9C4252-4B68-7432-F439-B6B896FEB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073E95-49C7-2F56-3C2E-DC5DBCBE6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8C76C4-F7FF-C9C3-387E-DE67BDF74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33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31AFBC-DCC9-A3DA-4C84-F4A642830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B3AAAC-CCCE-A64E-73AE-611A6B9E0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3C47AF-34C2-7407-EA7C-452925F9FB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2A98C5-6280-4303-AB6A-F8C1B9BB4F0C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D71686-62FD-C423-3260-9141EAC6A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86D6EE-79F2-F2EA-9069-26C886C26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D65843-498F-4D6C-B41D-15B954081A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06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slide" Target="slide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jpeg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2.pn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slide" Target="slide7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slide" Target="slide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slide" Target="slide10.xml"/><Relationship Id="rId5" Type="http://schemas.openxmlformats.org/officeDocument/2006/relationships/image" Target="../media/image2.png"/><Relationship Id="rId10" Type="http://schemas.openxmlformats.org/officeDocument/2006/relationships/slide" Target="slide8.xml"/><Relationship Id="rId4" Type="http://schemas.openxmlformats.org/officeDocument/2006/relationships/image" Target="../media/image6.jpe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slide" Target="slide6.xml"/><Relationship Id="rId4" Type="http://schemas.openxmlformats.org/officeDocument/2006/relationships/image" Target="../media/image6.jpe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slide" Target="slide6.xml"/><Relationship Id="rId4" Type="http://schemas.openxmlformats.org/officeDocument/2006/relationships/image" Target="../media/image6.jpe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slide" Target="slide6.xml"/><Relationship Id="rId4" Type="http://schemas.openxmlformats.org/officeDocument/2006/relationships/image" Target="../media/image6.jpeg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6.jpeg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10" Type="http://schemas.openxmlformats.org/officeDocument/2006/relationships/slide" Target="slide13.xml"/><Relationship Id="rId4" Type="http://schemas.openxmlformats.org/officeDocument/2006/relationships/image" Target="../media/image8.jpeg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10.jpeg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10" Type="http://schemas.openxmlformats.org/officeDocument/2006/relationships/image" Target="../media/image14.png"/><Relationship Id="rId4" Type="http://schemas.openxmlformats.org/officeDocument/2006/relationships/image" Target="../media/image11.jpeg"/><Relationship Id="rId9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gif"/><Relationship Id="rId7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microsoft.com/office/2007/relationships/hdphoto" Target="../media/hdphoto5.wdp"/><Relationship Id="rId4" Type="http://schemas.openxmlformats.org/officeDocument/2006/relationships/image" Target="../media/image13.png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10" Type="http://schemas.openxmlformats.org/officeDocument/2006/relationships/image" Target="../media/image17.png"/><Relationship Id="rId4" Type="http://schemas.microsoft.com/office/2007/relationships/hdphoto" Target="../media/hdphoto6.wdp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10" Type="http://schemas.openxmlformats.org/officeDocument/2006/relationships/slide" Target="slide21.xml"/><Relationship Id="rId4" Type="http://schemas.microsoft.com/office/2007/relationships/hdphoto" Target="../media/hdphoto6.wdp"/><Relationship Id="rId9" Type="http://schemas.openxmlformats.org/officeDocument/2006/relationships/slide" Target="slide22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microsoft.com/office/2007/relationships/hdphoto" Target="../media/hdphoto6.wdp"/><Relationship Id="rId9" Type="http://schemas.openxmlformats.org/officeDocument/2006/relationships/slide" Target="slide20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2.png"/><Relationship Id="rId12" Type="http://schemas.microsoft.com/office/2007/relationships/hdphoto" Target="../media/hdphoto5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13.png"/><Relationship Id="rId5" Type="http://schemas.openxmlformats.org/officeDocument/2006/relationships/image" Target="../media/image16.png"/><Relationship Id="rId10" Type="http://schemas.openxmlformats.org/officeDocument/2006/relationships/slide" Target="slide23.xml"/><Relationship Id="rId4" Type="http://schemas.microsoft.com/office/2007/relationships/hdphoto" Target="../media/hdphoto6.wdp"/><Relationship Id="rId9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slide" Target="slide24.xml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12" Type="http://schemas.microsoft.com/office/2007/relationships/hdphoto" Target="../media/hdphoto10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21.png"/><Relationship Id="rId5" Type="http://schemas.openxmlformats.org/officeDocument/2006/relationships/image" Target="../media/image13.png"/><Relationship Id="rId10" Type="http://schemas.microsoft.com/office/2007/relationships/hdphoto" Target="../media/hdphoto9.wdp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slide" Target="slide25.xml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2.png"/><Relationship Id="rId10" Type="http://schemas.openxmlformats.org/officeDocument/2006/relationships/slide" Target="slide27.xml"/><Relationship Id="rId4" Type="http://schemas.openxmlformats.org/officeDocument/2006/relationships/image" Target="../media/image11.jpeg"/><Relationship Id="rId9" Type="http://schemas.openxmlformats.org/officeDocument/2006/relationships/slide" Target="slide2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slide" Target="slide2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22.png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2.png"/><Relationship Id="rId7" Type="http://schemas.openxmlformats.org/officeDocument/2006/relationships/slide" Target="slide28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24.png"/><Relationship Id="rId4" Type="http://schemas.microsoft.com/office/2007/relationships/hdphoto" Target="../media/hdphoto11.wdp"/><Relationship Id="rId9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0.xml"/><Relationship Id="rId11" Type="http://schemas.microsoft.com/office/2007/relationships/hdphoto" Target="../media/hdphoto1.wdp"/><Relationship Id="rId5" Type="http://schemas.openxmlformats.org/officeDocument/2006/relationships/slide" Target="slide29.xml"/><Relationship Id="rId10" Type="http://schemas.openxmlformats.org/officeDocument/2006/relationships/image" Target="../media/image2.png"/><Relationship Id="rId4" Type="http://schemas.openxmlformats.org/officeDocument/2006/relationships/image" Target="../media/image25.png"/><Relationship Id="rId9" Type="http://schemas.openxmlformats.org/officeDocument/2006/relationships/slide" Target="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7" Type="http://schemas.openxmlformats.org/officeDocument/2006/relationships/slide" Target="slide3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slide" Target="slide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slide" Target="slide3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slide" Target="slide28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8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slide" Target="slide34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slide" Target="slide28.xml"/><Relationship Id="rId7" Type="http://schemas.openxmlformats.org/officeDocument/2006/relationships/image" Target="../media/image2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hyperlink" Target="https://vk.com/away.php?to=https%3A%2F%2Fforms.gle%2F8A8q1WtaPZT8Kj8QA&amp;utf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179ED9-6140-5F1D-5BFE-B8D8387C3AFA}"/>
              </a:ext>
            </a:extLst>
          </p:cNvPr>
          <p:cNvSpPr txBox="1"/>
          <p:nvPr/>
        </p:nvSpPr>
        <p:spPr>
          <a:xfrm>
            <a:off x="3860800" y="2059950"/>
            <a:ext cx="4801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gradFill flip="none" rotWithShape="1">
                  <a:gsLst>
                    <a:gs pos="0">
                      <a:srgbClr val="41BCFB"/>
                    </a:gs>
                    <a:gs pos="100000">
                      <a:srgbClr val="7F68CC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atin typeface="Montserrat Black" panose="00000A00000000000000" pitchFamily="2" charset="-52"/>
              </a:rPr>
              <a:t>Интерактивный квест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A8663D5-0F1D-2535-B26C-3FE6894C837E}"/>
              </a:ext>
            </a:extLst>
          </p:cNvPr>
          <p:cNvSpPr txBox="1"/>
          <p:nvPr/>
        </p:nvSpPr>
        <p:spPr>
          <a:xfrm>
            <a:off x="2271784" y="1333191"/>
            <a:ext cx="183794" cy="80010"/>
          </a:xfrm>
          <a:custGeom>
            <a:avLst/>
            <a:gdLst/>
            <a:ahLst/>
            <a:cxnLst/>
            <a:rect l="l" t="t" r="r" b="b"/>
            <a:pathLst>
              <a:path w="183794" h="80010">
                <a:moveTo>
                  <a:pt x="0" y="0"/>
                </a:moveTo>
                <a:lnTo>
                  <a:pt x="66294" y="0"/>
                </a:lnTo>
                <a:cubicBezTo>
                  <a:pt x="66294" y="10058"/>
                  <a:pt x="68047" y="17602"/>
                  <a:pt x="71552" y="22631"/>
                </a:cubicBezTo>
                <a:cubicBezTo>
                  <a:pt x="75057" y="27660"/>
                  <a:pt x="81534" y="30175"/>
                  <a:pt x="90983" y="30175"/>
                </a:cubicBezTo>
                <a:cubicBezTo>
                  <a:pt x="108052" y="30175"/>
                  <a:pt x="116586" y="20116"/>
                  <a:pt x="116586" y="0"/>
                </a:cubicBezTo>
                <a:lnTo>
                  <a:pt x="183794" y="0"/>
                </a:lnTo>
                <a:cubicBezTo>
                  <a:pt x="183794" y="27432"/>
                  <a:pt x="176403" y="47625"/>
                  <a:pt x="161620" y="60579"/>
                </a:cubicBezTo>
                <a:cubicBezTo>
                  <a:pt x="146837" y="73533"/>
                  <a:pt x="123444" y="80010"/>
                  <a:pt x="91440" y="80010"/>
                </a:cubicBezTo>
                <a:cubicBezTo>
                  <a:pt x="59741" y="80010"/>
                  <a:pt x="36576" y="73533"/>
                  <a:pt x="21946" y="60579"/>
                </a:cubicBezTo>
                <a:cubicBezTo>
                  <a:pt x="7315" y="47625"/>
                  <a:pt x="0" y="27432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80C67F-BA84-E576-55A7-BED70ED1782B}"/>
              </a:ext>
            </a:extLst>
          </p:cNvPr>
          <p:cNvSpPr txBox="1"/>
          <p:nvPr/>
        </p:nvSpPr>
        <p:spPr>
          <a:xfrm>
            <a:off x="1803533" y="1363823"/>
            <a:ext cx="110416" cy="320040"/>
          </a:xfrm>
          <a:custGeom>
            <a:avLst/>
            <a:gdLst/>
            <a:ahLst/>
            <a:cxnLst/>
            <a:rect l="l" t="t" r="r" b="b"/>
            <a:pathLst>
              <a:path w="110416" h="320040">
                <a:moveTo>
                  <a:pt x="0" y="0"/>
                </a:moveTo>
                <a:lnTo>
                  <a:pt x="110416" y="0"/>
                </a:lnTo>
                <a:lnTo>
                  <a:pt x="110416" y="83668"/>
                </a:lnTo>
                <a:lnTo>
                  <a:pt x="16690" y="83668"/>
                </a:lnTo>
                <a:lnTo>
                  <a:pt x="16690" y="320040"/>
                </a:lnTo>
                <a:lnTo>
                  <a:pt x="15481" y="32004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7D47EAC-1C5A-9300-07C2-1360102C9684}"/>
              </a:ext>
            </a:extLst>
          </p:cNvPr>
          <p:cNvSpPr txBox="1"/>
          <p:nvPr/>
        </p:nvSpPr>
        <p:spPr>
          <a:xfrm>
            <a:off x="9464807" y="1349131"/>
            <a:ext cx="257427" cy="67075"/>
          </a:xfrm>
          <a:custGeom>
            <a:avLst/>
            <a:gdLst/>
            <a:ahLst/>
            <a:cxnLst/>
            <a:rect l="l" t="t" r="r" b="b"/>
            <a:pathLst>
              <a:path w="257427" h="67075">
                <a:moveTo>
                  <a:pt x="122674" y="0"/>
                </a:moveTo>
                <a:cubicBezTo>
                  <a:pt x="164069" y="0"/>
                  <a:pt x="198060" y="6815"/>
                  <a:pt x="224648" y="20445"/>
                </a:cubicBezTo>
                <a:cubicBezTo>
                  <a:pt x="237942" y="27261"/>
                  <a:pt x="247912" y="35611"/>
                  <a:pt x="254559" y="45497"/>
                </a:cubicBezTo>
                <a:lnTo>
                  <a:pt x="257427" y="55353"/>
                </a:lnTo>
                <a:lnTo>
                  <a:pt x="15100" y="67075"/>
                </a:lnTo>
                <a:lnTo>
                  <a:pt x="0" y="24736"/>
                </a:lnTo>
                <a:cubicBezTo>
                  <a:pt x="42742" y="8245"/>
                  <a:pt x="83633" y="0"/>
                  <a:pt x="122674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026ACCF-6F80-8962-9A7B-5C29359DA0C9}"/>
              </a:ext>
            </a:extLst>
          </p:cNvPr>
          <p:cNvSpPr txBox="1"/>
          <p:nvPr/>
        </p:nvSpPr>
        <p:spPr>
          <a:xfrm>
            <a:off x="7441469" y="1350141"/>
            <a:ext cx="321069" cy="164531"/>
          </a:xfrm>
          <a:custGeom>
            <a:avLst/>
            <a:gdLst/>
            <a:ahLst/>
            <a:cxnLst/>
            <a:rect l="l" t="t" r="r" b="b"/>
            <a:pathLst>
              <a:path w="321069" h="164531">
                <a:moveTo>
                  <a:pt x="160534" y="0"/>
                </a:moveTo>
                <a:cubicBezTo>
                  <a:pt x="191497" y="0"/>
                  <a:pt x="219179" y="6057"/>
                  <a:pt x="243578" y="18173"/>
                </a:cubicBezTo>
                <a:cubicBezTo>
                  <a:pt x="267978" y="30289"/>
                  <a:pt x="286994" y="47201"/>
                  <a:pt x="300624" y="68908"/>
                </a:cubicBezTo>
                <a:cubicBezTo>
                  <a:pt x="314254" y="90616"/>
                  <a:pt x="321069" y="115268"/>
                  <a:pt x="321069" y="142865"/>
                </a:cubicBezTo>
                <a:lnTo>
                  <a:pt x="320246" y="149179"/>
                </a:lnTo>
                <a:lnTo>
                  <a:pt x="201675" y="154914"/>
                </a:lnTo>
                <a:lnTo>
                  <a:pt x="205464" y="142865"/>
                </a:lnTo>
                <a:cubicBezTo>
                  <a:pt x="205464" y="125701"/>
                  <a:pt x="201257" y="112407"/>
                  <a:pt x="192844" y="102984"/>
                </a:cubicBezTo>
                <a:cubicBezTo>
                  <a:pt x="184429" y="93560"/>
                  <a:pt x="173660" y="88849"/>
                  <a:pt x="160534" y="88849"/>
                </a:cubicBezTo>
                <a:cubicBezTo>
                  <a:pt x="147409" y="88849"/>
                  <a:pt x="136639" y="93560"/>
                  <a:pt x="128226" y="102984"/>
                </a:cubicBezTo>
                <a:cubicBezTo>
                  <a:pt x="119812" y="112407"/>
                  <a:pt x="115605" y="125701"/>
                  <a:pt x="115605" y="142865"/>
                </a:cubicBezTo>
                <a:lnTo>
                  <a:pt x="120627" y="158835"/>
                </a:lnTo>
                <a:lnTo>
                  <a:pt x="2861" y="164531"/>
                </a:lnTo>
                <a:lnTo>
                  <a:pt x="0" y="142865"/>
                </a:lnTo>
                <a:cubicBezTo>
                  <a:pt x="0" y="115268"/>
                  <a:pt x="6900" y="90616"/>
                  <a:pt x="20698" y="68908"/>
                </a:cubicBezTo>
                <a:cubicBezTo>
                  <a:pt x="34497" y="47201"/>
                  <a:pt x="53596" y="30289"/>
                  <a:pt x="77996" y="18173"/>
                </a:cubicBezTo>
                <a:cubicBezTo>
                  <a:pt x="102396" y="6057"/>
                  <a:pt x="129908" y="0"/>
                  <a:pt x="160534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39FD3408-2F29-3EFE-FB3C-8EC956D0998E}"/>
              </a:ext>
            </a:extLst>
          </p:cNvPr>
          <p:cNvSpPr txBox="1"/>
          <p:nvPr/>
        </p:nvSpPr>
        <p:spPr>
          <a:xfrm>
            <a:off x="7802543" y="1350140"/>
            <a:ext cx="316263" cy="147204"/>
          </a:xfrm>
          <a:custGeom>
            <a:avLst/>
            <a:gdLst/>
            <a:ahLst/>
            <a:cxnLst/>
            <a:rect l="l" t="t" r="r" b="b"/>
            <a:pathLst>
              <a:path w="316263" h="147204">
                <a:moveTo>
                  <a:pt x="184261" y="0"/>
                </a:moveTo>
                <a:cubicBezTo>
                  <a:pt x="208492" y="0"/>
                  <a:pt x="230789" y="5805"/>
                  <a:pt x="251150" y="17416"/>
                </a:cubicBezTo>
                <a:cubicBezTo>
                  <a:pt x="271512" y="29027"/>
                  <a:pt x="287666" y="45770"/>
                  <a:pt x="299614" y="67646"/>
                </a:cubicBezTo>
                <a:cubicBezTo>
                  <a:pt x="305588" y="78584"/>
                  <a:pt x="310068" y="90363"/>
                  <a:pt x="313055" y="102984"/>
                </a:cubicBezTo>
                <a:lnTo>
                  <a:pt x="316263" y="131905"/>
                </a:lnTo>
                <a:lnTo>
                  <a:pt x="200092" y="137525"/>
                </a:lnTo>
                <a:lnTo>
                  <a:pt x="189309" y="103236"/>
                </a:lnTo>
                <a:cubicBezTo>
                  <a:pt x="180896" y="93645"/>
                  <a:pt x="170126" y="88849"/>
                  <a:pt x="157001" y="88849"/>
                </a:cubicBezTo>
                <a:cubicBezTo>
                  <a:pt x="143875" y="88849"/>
                  <a:pt x="133106" y="93645"/>
                  <a:pt x="124692" y="103236"/>
                </a:cubicBezTo>
                <a:lnTo>
                  <a:pt x="112578" y="141758"/>
                </a:lnTo>
                <a:lnTo>
                  <a:pt x="0" y="147204"/>
                </a:lnTo>
                <a:lnTo>
                  <a:pt x="0" y="5048"/>
                </a:lnTo>
                <a:lnTo>
                  <a:pt x="108538" y="5048"/>
                </a:lnTo>
                <a:lnTo>
                  <a:pt x="108538" y="27765"/>
                </a:lnTo>
                <a:cubicBezTo>
                  <a:pt x="125028" y="9255"/>
                  <a:pt x="150270" y="0"/>
                  <a:pt x="184261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9D4618E-351F-1A9C-7086-686BDDDE8443}"/>
              </a:ext>
            </a:extLst>
          </p:cNvPr>
          <p:cNvSpPr txBox="1"/>
          <p:nvPr/>
        </p:nvSpPr>
        <p:spPr>
          <a:xfrm>
            <a:off x="8424630" y="1350141"/>
            <a:ext cx="268944" cy="109655"/>
          </a:xfrm>
          <a:custGeom>
            <a:avLst/>
            <a:gdLst/>
            <a:ahLst/>
            <a:cxnLst/>
            <a:rect l="l" t="t" r="r" b="b"/>
            <a:pathLst>
              <a:path w="268944" h="109655">
                <a:moveTo>
                  <a:pt x="124186" y="0"/>
                </a:moveTo>
                <a:cubicBezTo>
                  <a:pt x="172649" y="0"/>
                  <a:pt x="209670" y="10853"/>
                  <a:pt x="235248" y="32561"/>
                </a:cubicBezTo>
                <a:cubicBezTo>
                  <a:pt x="248036" y="43415"/>
                  <a:pt x="257628" y="57192"/>
                  <a:pt x="264022" y="73893"/>
                </a:cubicBezTo>
                <a:lnTo>
                  <a:pt x="268944" y="104102"/>
                </a:lnTo>
                <a:lnTo>
                  <a:pt x="154159" y="109655"/>
                </a:lnTo>
                <a:lnTo>
                  <a:pt x="143243" y="92887"/>
                </a:lnTo>
                <a:cubicBezTo>
                  <a:pt x="134577" y="87503"/>
                  <a:pt x="122503" y="84810"/>
                  <a:pt x="107022" y="84810"/>
                </a:cubicBezTo>
                <a:cubicBezTo>
                  <a:pt x="94570" y="84810"/>
                  <a:pt x="81949" y="86745"/>
                  <a:pt x="69160" y="90616"/>
                </a:cubicBezTo>
                <a:cubicBezTo>
                  <a:pt x="56372" y="94486"/>
                  <a:pt x="45433" y="99787"/>
                  <a:pt x="36346" y="106518"/>
                </a:cubicBezTo>
                <a:lnTo>
                  <a:pt x="0" y="31299"/>
                </a:lnTo>
                <a:cubicBezTo>
                  <a:pt x="15817" y="21539"/>
                  <a:pt x="34916" y="13882"/>
                  <a:pt x="57297" y="8329"/>
                </a:cubicBezTo>
                <a:cubicBezTo>
                  <a:pt x="79677" y="2776"/>
                  <a:pt x="101974" y="0"/>
                  <a:pt x="124186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D5AD3D4-80CD-87A7-116A-50E2DC193425}"/>
              </a:ext>
            </a:extLst>
          </p:cNvPr>
          <p:cNvSpPr txBox="1"/>
          <p:nvPr/>
        </p:nvSpPr>
        <p:spPr>
          <a:xfrm>
            <a:off x="10186755" y="1350140"/>
            <a:ext cx="214023" cy="31860"/>
          </a:xfrm>
          <a:custGeom>
            <a:avLst/>
            <a:gdLst/>
            <a:ahLst/>
            <a:cxnLst/>
            <a:rect l="l" t="t" r="r" b="b"/>
            <a:pathLst>
              <a:path w="214023" h="31860">
                <a:moveTo>
                  <a:pt x="124187" y="0"/>
                </a:moveTo>
                <a:cubicBezTo>
                  <a:pt x="148418" y="0"/>
                  <a:pt x="169790" y="2713"/>
                  <a:pt x="188300" y="8140"/>
                </a:cubicBezTo>
                <a:lnTo>
                  <a:pt x="214023" y="21520"/>
                </a:lnTo>
                <a:lnTo>
                  <a:pt x="271" y="31860"/>
                </a:lnTo>
                <a:lnTo>
                  <a:pt x="0" y="31299"/>
                </a:lnTo>
                <a:cubicBezTo>
                  <a:pt x="15818" y="21539"/>
                  <a:pt x="34917" y="13882"/>
                  <a:pt x="57297" y="8329"/>
                </a:cubicBezTo>
                <a:cubicBezTo>
                  <a:pt x="79678" y="2776"/>
                  <a:pt x="101974" y="0"/>
                  <a:pt x="124187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DCA9F98-29D6-7CB1-9225-5370D156D279}"/>
              </a:ext>
            </a:extLst>
          </p:cNvPr>
          <p:cNvSpPr txBox="1"/>
          <p:nvPr/>
        </p:nvSpPr>
        <p:spPr>
          <a:xfrm>
            <a:off x="8154968" y="1355188"/>
            <a:ext cx="241307" cy="125108"/>
          </a:xfrm>
          <a:custGeom>
            <a:avLst/>
            <a:gdLst/>
            <a:ahLst/>
            <a:cxnLst/>
            <a:rect l="l" t="t" r="r" b="b"/>
            <a:pathLst>
              <a:path w="241307" h="125108">
                <a:moveTo>
                  <a:pt x="0" y="0"/>
                </a:moveTo>
                <a:lnTo>
                  <a:pt x="241307" y="0"/>
                </a:lnTo>
                <a:lnTo>
                  <a:pt x="241307" y="88849"/>
                </a:lnTo>
                <a:lnTo>
                  <a:pt x="113585" y="88849"/>
                </a:lnTo>
                <a:lnTo>
                  <a:pt x="113585" y="119614"/>
                </a:lnTo>
                <a:lnTo>
                  <a:pt x="0" y="12510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4FF615D-CE5A-D19D-AB2F-732D81D15536}"/>
              </a:ext>
            </a:extLst>
          </p:cNvPr>
          <p:cNvSpPr txBox="1"/>
          <p:nvPr/>
        </p:nvSpPr>
        <p:spPr>
          <a:xfrm>
            <a:off x="8745516" y="1355188"/>
            <a:ext cx="113586" cy="96542"/>
          </a:xfrm>
          <a:custGeom>
            <a:avLst/>
            <a:gdLst/>
            <a:ahLst/>
            <a:cxnLst/>
            <a:rect l="l" t="t" r="r" b="b"/>
            <a:pathLst>
              <a:path w="113586" h="96542">
                <a:moveTo>
                  <a:pt x="0" y="0"/>
                </a:moveTo>
                <a:lnTo>
                  <a:pt x="113586" y="0"/>
                </a:lnTo>
                <a:lnTo>
                  <a:pt x="113586" y="91047"/>
                </a:lnTo>
                <a:lnTo>
                  <a:pt x="0" y="9654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C3B91E2-3A78-9A02-CB86-3336FD8AA407}"/>
              </a:ext>
            </a:extLst>
          </p:cNvPr>
          <p:cNvSpPr txBox="1"/>
          <p:nvPr/>
        </p:nvSpPr>
        <p:spPr>
          <a:xfrm>
            <a:off x="8936847" y="1355188"/>
            <a:ext cx="113585" cy="87286"/>
          </a:xfrm>
          <a:custGeom>
            <a:avLst/>
            <a:gdLst/>
            <a:ahLst/>
            <a:cxnLst/>
            <a:rect l="l" t="t" r="r" b="b"/>
            <a:pathLst>
              <a:path w="113585" h="87286">
                <a:moveTo>
                  <a:pt x="0" y="0"/>
                </a:moveTo>
                <a:lnTo>
                  <a:pt x="113585" y="0"/>
                </a:lnTo>
                <a:lnTo>
                  <a:pt x="113585" y="81792"/>
                </a:lnTo>
                <a:lnTo>
                  <a:pt x="0" y="8728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1D8474B-C847-91B8-1685-B97550BE4F59}"/>
              </a:ext>
            </a:extLst>
          </p:cNvPr>
          <p:cNvSpPr txBox="1"/>
          <p:nvPr/>
        </p:nvSpPr>
        <p:spPr>
          <a:xfrm>
            <a:off x="9107466" y="1355189"/>
            <a:ext cx="113586" cy="79033"/>
          </a:xfrm>
          <a:custGeom>
            <a:avLst/>
            <a:gdLst/>
            <a:ahLst/>
            <a:cxnLst/>
            <a:rect l="l" t="t" r="r" b="b"/>
            <a:pathLst>
              <a:path w="113586" h="79033">
                <a:moveTo>
                  <a:pt x="0" y="0"/>
                </a:moveTo>
                <a:lnTo>
                  <a:pt x="113586" y="0"/>
                </a:lnTo>
                <a:lnTo>
                  <a:pt x="113586" y="73539"/>
                </a:lnTo>
                <a:lnTo>
                  <a:pt x="0" y="7903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44365A4-3A9B-4790-5D91-4D6CFEDC4A23}"/>
              </a:ext>
            </a:extLst>
          </p:cNvPr>
          <p:cNvSpPr txBox="1"/>
          <p:nvPr/>
        </p:nvSpPr>
        <p:spPr>
          <a:xfrm>
            <a:off x="9261698" y="1355189"/>
            <a:ext cx="159770" cy="71573"/>
          </a:xfrm>
          <a:custGeom>
            <a:avLst/>
            <a:gdLst/>
            <a:ahLst/>
            <a:cxnLst/>
            <a:rect l="l" t="t" r="r" b="b"/>
            <a:pathLst>
              <a:path w="159770" h="71573">
                <a:moveTo>
                  <a:pt x="54766" y="0"/>
                </a:moveTo>
                <a:lnTo>
                  <a:pt x="159770" y="0"/>
                </a:lnTo>
                <a:lnTo>
                  <a:pt x="159770" y="63844"/>
                </a:lnTo>
                <a:lnTo>
                  <a:pt x="0" y="71573"/>
                </a:lnTo>
                <a:lnTo>
                  <a:pt x="54766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203798-E622-8536-0377-F8AC45F96D7E}"/>
              </a:ext>
            </a:extLst>
          </p:cNvPr>
          <p:cNvSpPr txBox="1"/>
          <p:nvPr/>
        </p:nvSpPr>
        <p:spPr>
          <a:xfrm>
            <a:off x="9774217" y="1355189"/>
            <a:ext cx="141025" cy="46781"/>
          </a:xfrm>
          <a:custGeom>
            <a:avLst/>
            <a:gdLst/>
            <a:ahLst/>
            <a:cxnLst/>
            <a:rect l="l" t="t" r="r" b="b"/>
            <a:pathLst>
              <a:path w="141025" h="46781">
                <a:moveTo>
                  <a:pt x="0" y="0"/>
                </a:moveTo>
                <a:lnTo>
                  <a:pt x="120654" y="0"/>
                </a:lnTo>
                <a:lnTo>
                  <a:pt x="141025" y="39959"/>
                </a:lnTo>
                <a:lnTo>
                  <a:pt x="0" y="4678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FD2203B-770A-27BF-AC16-D1869FCEA523}"/>
              </a:ext>
            </a:extLst>
          </p:cNvPr>
          <p:cNvSpPr txBox="1"/>
          <p:nvPr/>
        </p:nvSpPr>
        <p:spPr>
          <a:xfrm>
            <a:off x="10014439" y="1355189"/>
            <a:ext cx="127397" cy="35161"/>
          </a:xfrm>
          <a:custGeom>
            <a:avLst/>
            <a:gdLst/>
            <a:ahLst/>
            <a:cxnLst/>
            <a:rect l="l" t="t" r="r" b="b"/>
            <a:pathLst>
              <a:path w="127397" h="35161">
                <a:moveTo>
                  <a:pt x="20269" y="0"/>
                </a:moveTo>
                <a:lnTo>
                  <a:pt x="127291" y="0"/>
                </a:lnTo>
                <a:lnTo>
                  <a:pt x="127397" y="28998"/>
                </a:lnTo>
                <a:lnTo>
                  <a:pt x="0" y="35161"/>
                </a:lnTo>
                <a:lnTo>
                  <a:pt x="20269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5DA0A3A-444D-3CED-B29C-8A17E78405DA}"/>
              </a:ext>
            </a:extLst>
          </p:cNvPr>
          <p:cNvSpPr txBox="1"/>
          <p:nvPr/>
        </p:nvSpPr>
        <p:spPr>
          <a:xfrm>
            <a:off x="1924312" y="1429203"/>
            <a:ext cx="259690" cy="259232"/>
          </a:xfrm>
          <a:custGeom>
            <a:avLst/>
            <a:gdLst/>
            <a:ahLst/>
            <a:cxnLst/>
            <a:rect l="l" t="t" r="r" b="b"/>
            <a:pathLst>
              <a:path w="259690" h="259232">
                <a:moveTo>
                  <a:pt x="124358" y="0"/>
                </a:moveTo>
                <a:cubicBezTo>
                  <a:pt x="168250" y="0"/>
                  <a:pt x="201778" y="9829"/>
                  <a:pt x="224943" y="29489"/>
                </a:cubicBezTo>
                <a:cubicBezTo>
                  <a:pt x="248107" y="49149"/>
                  <a:pt x="259690" y="79400"/>
                  <a:pt x="259690" y="120243"/>
                </a:cubicBezTo>
                <a:lnTo>
                  <a:pt x="259690" y="254660"/>
                </a:lnTo>
                <a:lnTo>
                  <a:pt x="163678" y="254660"/>
                </a:lnTo>
                <a:lnTo>
                  <a:pt x="163678" y="221742"/>
                </a:lnTo>
                <a:cubicBezTo>
                  <a:pt x="151791" y="246735"/>
                  <a:pt x="128169" y="259232"/>
                  <a:pt x="92812" y="259232"/>
                </a:cubicBezTo>
                <a:cubicBezTo>
                  <a:pt x="73000" y="259232"/>
                  <a:pt x="56160" y="255803"/>
                  <a:pt x="42291" y="248945"/>
                </a:cubicBezTo>
                <a:cubicBezTo>
                  <a:pt x="28423" y="242087"/>
                  <a:pt x="17907" y="232791"/>
                  <a:pt x="10744" y="221056"/>
                </a:cubicBezTo>
                <a:cubicBezTo>
                  <a:pt x="3581" y="209321"/>
                  <a:pt x="0" y="196138"/>
                  <a:pt x="0" y="181508"/>
                </a:cubicBezTo>
                <a:cubicBezTo>
                  <a:pt x="0" y="156819"/>
                  <a:pt x="9449" y="138074"/>
                  <a:pt x="28347" y="125272"/>
                </a:cubicBezTo>
                <a:cubicBezTo>
                  <a:pt x="47244" y="112471"/>
                  <a:pt x="75895" y="106070"/>
                  <a:pt x="114300" y="106070"/>
                </a:cubicBezTo>
                <a:lnTo>
                  <a:pt x="155905" y="106070"/>
                </a:lnTo>
                <a:cubicBezTo>
                  <a:pt x="152553" y="86563"/>
                  <a:pt x="136855" y="76809"/>
                  <a:pt x="108814" y="76809"/>
                </a:cubicBezTo>
                <a:cubicBezTo>
                  <a:pt x="97536" y="76809"/>
                  <a:pt x="86106" y="78562"/>
                  <a:pt x="74524" y="82067"/>
                </a:cubicBezTo>
                <a:cubicBezTo>
                  <a:pt x="62941" y="85572"/>
                  <a:pt x="53035" y="90373"/>
                  <a:pt x="44806" y="96469"/>
                </a:cubicBezTo>
                <a:lnTo>
                  <a:pt x="11887" y="28346"/>
                </a:lnTo>
                <a:cubicBezTo>
                  <a:pt x="26213" y="19507"/>
                  <a:pt x="43510" y="12573"/>
                  <a:pt x="63780" y="7543"/>
                </a:cubicBezTo>
                <a:cubicBezTo>
                  <a:pt x="84049" y="2514"/>
                  <a:pt x="104242" y="0"/>
                  <a:pt x="124358" y="0"/>
                </a:cubicBezTo>
                <a:close/>
                <a:moveTo>
                  <a:pt x="130759" y="155905"/>
                </a:moveTo>
                <a:cubicBezTo>
                  <a:pt x="109728" y="155905"/>
                  <a:pt x="99213" y="162915"/>
                  <a:pt x="99213" y="176936"/>
                </a:cubicBezTo>
                <a:cubicBezTo>
                  <a:pt x="99213" y="182727"/>
                  <a:pt x="101422" y="187528"/>
                  <a:pt x="105842" y="191338"/>
                </a:cubicBezTo>
                <a:cubicBezTo>
                  <a:pt x="110262" y="195148"/>
                  <a:pt x="116281" y="197053"/>
                  <a:pt x="123901" y="197053"/>
                </a:cubicBezTo>
                <a:cubicBezTo>
                  <a:pt x="131216" y="197053"/>
                  <a:pt x="137770" y="195072"/>
                  <a:pt x="143561" y="191109"/>
                </a:cubicBezTo>
                <a:cubicBezTo>
                  <a:pt x="149352" y="187147"/>
                  <a:pt x="153619" y="181203"/>
                  <a:pt x="156363" y="173278"/>
                </a:cubicBezTo>
                <a:lnTo>
                  <a:pt x="156363" y="155905"/>
                </a:lnTo>
                <a:lnTo>
                  <a:pt x="130759" y="155905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469B95A-1537-4393-7DFD-55E4AB2704C6}"/>
              </a:ext>
            </a:extLst>
          </p:cNvPr>
          <p:cNvSpPr txBox="1"/>
          <p:nvPr/>
        </p:nvSpPr>
        <p:spPr>
          <a:xfrm>
            <a:off x="3735435" y="1429203"/>
            <a:ext cx="279349" cy="259232"/>
          </a:xfrm>
          <a:custGeom>
            <a:avLst/>
            <a:gdLst/>
            <a:ahLst/>
            <a:cxnLst/>
            <a:rect l="l" t="t" r="r" b="b"/>
            <a:pathLst>
              <a:path w="279349" h="259232">
                <a:moveTo>
                  <a:pt x="141732" y="0"/>
                </a:moveTo>
                <a:cubicBezTo>
                  <a:pt x="167030" y="0"/>
                  <a:pt x="190119" y="5029"/>
                  <a:pt x="210997" y="15087"/>
                </a:cubicBezTo>
                <a:cubicBezTo>
                  <a:pt x="231876" y="25146"/>
                  <a:pt x="248488" y="39928"/>
                  <a:pt x="260833" y="59436"/>
                </a:cubicBezTo>
                <a:cubicBezTo>
                  <a:pt x="273177" y="78943"/>
                  <a:pt x="279349" y="102260"/>
                  <a:pt x="279349" y="129387"/>
                </a:cubicBezTo>
                <a:cubicBezTo>
                  <a:pt x="279349" y="130911"/>
                  <a:pt x="278892" y="138988"/>
                  <a:pt x="277977" y="153619"/>
                </a:cubicBezTo>
                <a:lnTo>
                  <a:pt x="104242" y="153619"/>
                </a:lnTo>
                <a:cubicBezTo>
                  <a:pt x="107899" y="163068"/>
                  <a:pt x="113995" y="170307"/>
                  <a:pt x="122529" y="175336"/>
                </a:cubicBezTo>
                <a:cubicBezTo>
                  <a:pt x="131064" y="180365"/>
                  <a:pt x="141732" y="182880"/>
                  <a:pt x="154533" y="182880"/>
                </a:cubicBezTo>
                <a:cubicBezTo>
                  <a:pt x="165506" y="182880"/>
                  <a:pt x="174726" y="181508"/>
                  <a:pt x="182194" y="178765"/>
                </a:cubicBezTo>
                <a:cubicBezTo>
                  <a:pt x="189662" y="176022"/>
                  <a:pt x="197815" y="171297"/>
                  <a:pt x="206654" y="164592"/>
                </a:cubicBezTo>
                <a:lnTo>
                  <a:pt x="260604" y="218998"/>
                </a:lnTo>
                <a:cubicBezTo>
                  <a:pt x="236220" y="245821"/>
                  <a:pt x="199796" y="259232"/>
                  <a:pt x="151333" y="259232"/>
                </a:cubicBezTo>
                <a:cubicBezTo>
                  <a:pt x="121158" y="259232"/>
                  <a:pt x="94640" y="253669"/>
                  <a:pt x="71780" y="242544"/>
                </a:cubicBezTo>
                <a:cubicBezTo>
                  <a:pt x="48920" y="231419"/>
                  <a:pt x="31242" y="215950"/>
                  <a:pt x="18745" y="196138"/>
                </a:cubicBezTo>
                <a:cubicBezTo>
                  <a:pt x="6248" y="176326"/>
                  <a:pt x="0" y="154076"/>
                  <a:pt x="0" y="129387"/>
                </a:cubicBezTo>
                <a:cubicBezTo>
                  <a:pt x="0" y="104394"/>
                  <a:pt x="6172" y="82067"/>
                  <a:pt x="18517" y="62407"/>
                </a:cubicBezTo>
                <a:cubicBezTo>
                  <a:pt x="30861" y="42748"/>
                  <a:pt x="47777" y="27432"/>
                  <a:pt x="69266" y="16459"/>
                </a:cubicBezTo>
                <a:cubicBezTo>
                  <a:pt x="90754" y="5486"/>
                  <a:pt x="114909" y="0"/>
                  <a:pt x="141732" y="0"/>
                </a:cubicBezTo>
                <a:close/>
                <a:moveTo>
                  <a:pt x="142646" y="70408"/>
                </a:moveTo>
                <a:cubicBezTo>
                  <a:pt x="131978" y="70408"/>
                  <a:pt x="123139" y="73304"/>
                  <a:pt x="116128" y="79095"/>
                </a:cubicBezTo>
                <a:cubicBezTo>
                  <a:pt x="109118" y="84886"/>
                  <a:pt x="104546" y="93116"/>
                  <a:pt x="102413" y="103784"/>
                </a:cubicBezTo>
                <a:lnTo>
                  <a:pt x="182880" y="103784"/>
                </a:lnTo>
                <a:cubicBezTo>
                  <a:pt x="180746" y="93421"/>
                  <a:pt x="176174" y="85267"/>
                  <a:pt x="169163" y="79324"/>
                </a:cubicBezTo>
                <a:cubicBezTo>
                  <a:pt x="162153" y="73380"/>
                  <a:pt x="153314" y="70408"/>
                  <a:pt x="142646" y="704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FB1E438-368B-61B1-5670-96838C04DBA2}"/>
              </a:ext>
            </a:extLst>
          </p:cNvPr>
          <p:cNvSpPr txBox="1"/>
          <p:nvPr/>
        </p:nvSpPr>
        <p:spPr>
          <a:xfrm>
            <a:off x="4345035" y="1429203"/>
            <a:ext cx="290779" cy="259232"/>
          </a:xfrm>
          <a:custGeom>
            <a:avLst/>
            <a:gdLst/>
            <a:ahLst/>
            <a:cxnLst/>
            <a:rect l="l" t="t" r="r" b="b"/>
            <a:pathLst>
              <a:path w="290779" h="259232">
                <a:moveTo>
                  <a:pt x="145389" y="0"/>
                </a:moveTo>
                <a:cubicBezTo>
                  <a:pt x="173431" y="0"/>
                  <a:pt x="198501" y="5486"/>
                  <a:pt x="220599" y="16459"/>
                </a:cubicBezTo>
                <a:cubicBezTo>
                  <a:pt x="242696" y="27432"/>
                  <a:pt x="259918" y="42748"/>
                  <a:pt x="272262" y="62407"/>
                </a:cubicBezTo>
                <a:cubicBezTo>
                  <a:pt x="284607" y="82067"/>
                  <a:pt x="290779" y="104394"/>
                  <a:pt x="290779" y="129387"/>
                </a:cubicBezTo>
                <a:cubicBezTo>
                  <a:pt x="290779" y="154381"/>
                  <a:pt x="284607" y="176707"/>
                  <a:pt x="272262" y="196367"/>
                </a:cubicBezTo>
                <a:cubicBezTo>
                  <a:pt x="259918" y="216027"/>
                  <a:pt x="242696" y="231419"/>
                  <a:pt x="220599" y="242544"/>
                </a:cubicBezTo>
                <a:cubicBezTo>
                  <a:pt x="198501" y="253669"/>
                  <a:pt x="173431" y="259232"/>
                  <a:pt x="145389" y="259232"/>
                </a:cubicBezTo>
                <a:cubicBezTo>
                  <a:pt x="117652" y="259232"/>
                  <a:pt x="92735" y="253669"/>
                  <a:pt x="70637" y="242544"/>
                </a:cubicBezTo>
                <a:cubicBezTo>
                  <a:pt x="48539" y="231419"/>
                  <a:pt x="31242" y="216027"/>
                  <a:pt x="18745" y="196367"/>
                </a:cubicBezTo>
                <a:cubicBezTo>
                  <a:pt x="6248" y="176707"/>
                  <a:pt x="0" y="154381"/>
                  <a:pt x="0" y="129387"/>
                </a:cubicBezTo>
                <a:cubicBezTo>
                  <a:pt x="0" y="104394"/>
                  <a:pt x="6248" y="82067"/>
                  <a:pt x="18745" y="62407"/>
                </a:cubicBezTo>
                <a:cubicBezTo>
                  <a:pt x="31242" y="42748"/>
                  <a:pt x="48539" y="27432"/>
                  <a:pt x="70637" y="16459"/>
                </a:cubicBezTo>
                <a:cubicBezTo>
                  <a:pt x="92735" y="5486"/>
                  <a:pt x="117652" y="0"/>
                  <a:pt x="145389" y="0"/>
                </a:cubicBezTo>
                <a:close/>
                <a:moveTo>
                  <a:pt x="145389" y="80467"/>
                </a:moveTo>
                <a:cubicBezTo>
                  <a:pt x="133502" y="80467"/>
                  <a:pt x="123749" y="84734"/>
                  <a:pt x="116128" y="93268"/>
                </a:cubicBezTo>
                <a:cubicBezTo>
                  <a:pt x="108508" y="101803"/>
                  <a:pt x="104699" y="113842"/>
                  <a:pt x="104699" y="129387"/>
                </a:cubicBezTo>
                <a:cubicBezTo>
                  <a:pt x="104699" y="144932"/>
                  <a:pt x="108508" y="157048"/>
                  <a:pt x="116128" y="165735"/>
                </a:cubicBezTo>
                <a:cubicBezTo>
                  <a:pt x="123749" y="174421"/>
                  <a:pt x="133502" y="178765"/>
                  <a:pt x="145389" y="178765"/>
                </a:cubicBezTo>
                <a:cubicBezTo>
                  <a:pt x="157276" y="178765"/>
                  <a:pt x="167030" y="174421"/>
                  <a:pt x="174650" y="165735"/>
                </a:cubicBezTo>
                <a:cubicBezTo>
                  <a:pt x="182270" y="157048"/>
                  <a:pt x="186080" y="144932"/>
                  <a:pt x="186080" y="129387"/>
                </a:cubicBezTo>
                <a:cubicBezTo>
                  <a:pt x="186080" y="113842"/>
                  <a:pt x="182270" y="101803"/>
                  <a:pt x="174650" y="93268"/>
                </a:cubicBezTo>
                <a:cubicBezTo>
                  <a:pt x="167030" y="84734"/>
                  <a:pt x="157276" y="80467"/>
                  <a:pt x="145389" y="804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DAC575A-9F31-95D3-7275-27723D14AF69}"/>
              </a:ext>
            </a:extLst>
          </p:cNvPr>
          <p:cNvSpPr txBox="1"/>
          <p:nvPr/>
        </p:nvSpPr>
        <p:spPr>
          <a:xfrm>
            <a:off x="4935585" y="1429203"/>
            <a:ext cx="279349" cy="254216"/>
          </a:xfrm>
          <a:custGeom>
            <a:avLst/>
            <a:gdLst/>
            <a:ahLst/>
            <a:cxnLst/>
            <a:rect l="l" t="t" r="r" b="b"/>
            <a:pathLst>
              <a:path w="279349" h="254216">
                <a:moveTo>
                  <a:pt x="141731" y="0"/>
                </a:moveTo>
                <a:cubicBezTo>
                  <a:pt x="167030" y="0"/>
                  <a:pt x="190119" y="5029"/>
                  <a:pt x="210997" y="15087"/>
                </a:cubicBezTo>
                <a:cubicBezTo>
                  <a:pt x="231876" y="25146"/>
                  <a:pt x="248488" y="39928"/>
                  <a:pt x="260832" y="59436"/>
                </a:cubicBezTo>
                <a:cubicBezTo>
                  <a:pt x="273177" y="78943"/>
                  <a:pt x="279349" y="102260"/>
                  <a:pt x="279349" y="129387"/>
                </a:cubicBezTo>
                <a:cubicBezTo>
                  <a:pt x="279349" y="130911"/>
                  <a:pt x="278892" y="138988"/>
                  <a:pt x="277977" y="153619"/>
                </a:cubicBezTo>
                <a:lnTo>
                  <a:pt x="104241" y="153619"/>
                </a:lnTo>
                <a:cubicBezTo>
                  <a:pt x="107899" y="163068"/>
                  <a:pt x="113995" y="170307"/>
                  <a:pt x="122529" y="175336"/>
                </a:cubicBezTo>
                <a:cubicBezTo>
                  <a:pt x="131063" y="180365"/>
                  <a:pt x="141731" y="182880"/>
                  <a:pt x="154533" y="182880"/>
                </a:cubicBezTo>
                <a:cubicBezTo>
                  <a:pt x="165506" y="182880"/>
                  <a:pt x="174726" y="181508"/>
                  <a:pt x="182194" y="178765"/>
                </a:cubicBezTo>
                <a:cubicBezTo>
                  <a:pt x="189661" y="176022"/>
                  <a:pt x="197815" y="171297"/>
                  <a:pt x="206654" y="164592"/>
                </a:cubicBezTo>
                <a:lnTo>
                  <a:pt x="260604" y="218998"/>
                </a:lnTo>
                <a:lnTo>
                  <a:pt x="215350" y="248942"/>
                </a:lnTo>
                <a:lnTo>
                  <a:pt x="106315" y="254216"/>
                </a:lnTo>
                <a:lnTo>
                  <a:pt x="71780" y="242544"/>
                </a:lnTo>
                <a:cubicBezTo>
                  <a:pt x="48920" y="231419"/>
                  <a:pt x="31241" y="215950"/>
                  <a:pt x="18745" y="196138"/>
                </a:cubicBezTo>
                <a:cubicBezTo>
                  <a:pt x="6248" y="176326"/>
                  <a:pt x="0" y="154076"/>
                  <a:pt x="0" y="129387"/>
                </a:cubicBezTo>
                <a:cubicBezTo>
                  <a:pt x="0" y="104394"/>
                  <a:pt x="6172" y="82067"/>
                  <a:pt x="18516" y="62407"/>
                </a:cubicBezTo>
                <a:cubicBezTo>
                  <a:pt x="30861" y="42748"/>
                  <a:pt x="47777" y="27432"/>
                  <a:pt x="69265" y="16459"/>
                </a:cubicBezTo>
                <a:cubicBezTo>
                  <a:pt x="90754" y="5486"/>
                  <a:pt x="114909" y="0"/>
                  <a:pt x="141731" y="0"/>
                </a:cubicBezTo>
                <a:close/>
                <a:moveTo>
                  <a:pt x="142646" y="70408"/>
                </a:moveTo>
                <a:cubicBezTo>
                  <a:pt x="131978" y="70408"/>
                  <a:pt x="123139" y="73304"/>
                  <a:pt x="116128" y="79095"/>
                </a:cubicBezTo>
                <a:cubicBezTo>
                  <a:pt x="109118" y="84886"/>
                  <a:pt x="104546" y="93116"/>
                  <a:pt x="102412" y="103784"/>
                </a:cubicBezTo>
                <a:lnTo>
                  <a:pt x="182879" y="103784"/>
                </a:lnTo>
                <a:cubicBezTo>
                  <a:pt x="180746" y="93421"/>
                  <a:pt x="176174" y="85267"/>
                  <a:pt x="169163" y="79324"/>
                </a:cubicBezTo>
                <a:cubicBezTo>
                  <a:pt x="162153" y="73380"/>
                  <a:pt x="153314" y="70408"/>
                  <a:pt x="142646" y="704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DE5AAB-AF19-5F6C-C500-38F425E472B7}"/>
              </a:ext>
            </a:extLst>
          </p:cNvPr>
          <p:cNvSpPr txBox="1"/>
          <p:nvPr/>
        </p:nvSpPr>
        <p:spPr>
          <a:xfrm>
            <a:off x="5534225" y="1429203"/>
            <a:ext cx="279350" cy="227936"/>
          </a:xfrm>
          <a:custGeom>
            <a:avLst/>
            <a:gdLst/>
            <a:ahLst/>
            <a:cxnLst/>
            <a:rect l="l" t="t" r="r" b="b"/>
            <a:pathLst>
              <a:path w="279350" h="227936">
                <a:moveTo>
                  <a:pt x="141732" y="0"/>
                </a:moveTo>
                <a:cubicBezTo>
                  <a:pt x="167031" y="0"/>
                  <a:pt x="190120" y="5029"/>
                  <a:pt x="210998" y="15087"/>
                </a:cubicBezTo>
                <a:cubicBezTo>
                  <a:pt x="231877" y="25146"/>
                  <a:pt x="248489" y="39928"/>
                  <a:pt x="260833" y="59436"/>
                </a:cubicBezTo>
                <a:cubicBezTo>
                  <a:pt x="273177" y="78943"/>
                  <a:pt x="279350" y="102260"/>
                  <a:pt x="279350" y="129387"/>
                </a:cubicBezTo>
                <a:cubicBezTo>
                  <a:pt x="279350" y="130911"/>
                  <a:pt x="278892" y="138988"/>
                  <a:pt x="277978" y="153619"/>
                </a:cubicBezTo>
                <a:lnTo>
                  <a:pt x="104242" y="153619"/>
                </a:lnTo>
                <a:cubicBezTo>
                  <a:pt x="107900" y="163068"/>
                  <a:pt x="113996" y="170307"/>
                  <a:pt x="122530" y="175336"/>
                </a:cubicBezTo>
                <a:cubicBezTo>
                  <a:pt x="131064" y="180365"/>
                  <a:pt x="141732" y="182880"/>
                  <a:pt x="154534" y="182880"/>
                </a:cubicBezTo>
                <a:cubicBezTo>
                  <a:pt x="165507" y="182880"/>
                  <a:pt x="174727" y="181508"/>
                  <a:pt x="182195" y="178765"/>
                </a:cubicBezTo>
                <a:cubicBezTo>
                  <a:pt x="189662" y="176022"/>
                  <a:pt x="197816" y="171297"/>
                  <a:pt x="206655" y="164592"/>
                </a:cubicBezTo>
                <a:lnTo>
                  <a:pt x="259401" y="217784"/>
                </a:lnTo>
                <a:lnTo>
                  <a:pt x="49514" y="227936"/>
                </a:lnTo>
                <a:lnTo>
                  <a:pt x="41377" y="222599"/>
                </a:lnTo>
                <a:cubicBezTo>
                  <a:pt x="32538" y="214864"/>
                  <a:pt x="24994" y="206044"/>
                  <a:pt x="18746" y="196138"/>
                </a:cubicBezTo>
                <a:cubicBezTo>
                  <a:pt x="6249" y="176326"/>
                  <a:pt x="0" y="154076"/>
                  <a:pt x="0" y="129387"/>
                </a:cubicBezTo>
                <a:cubicBezTo>
                  <a:pt x="0" y="104394"/>
                  <a:pt x="6173" y="82067"/>
                  <a:pt x="18517" y="62407"/>
                </a:cubicBezTo>
                <a:cubicBezTo>
                  <a:pt x="30862" y="42748"/>
                  <a:pt x="47778" y="27432"/>
                  <a:pt x="69266" y="16459"/>
                </a:cubicBezTo>
                <a:cubicBezTo>
                  <a:pt x="90755" y="5486"/>
                  <a:pt x="114910" y="0"/>
                  <a:pt x="141732" y="0"/>
                </a:cubicBezTo>
                <a:close/>
                <a:moveTo>
                  <a:pt x="142647" y="70408"/>
                </a:moveTo>
                <a:cubicBezTo>
                  <a:pt x="131979" y="70408"/>
                  <a:pt x="123140" y="73304"/>
                  <a:pt x="116129" y="79095"/>
                </a:cubicBezTo>
                <a:cubicBezTo>
                  <a:pt x="109119" y="84886"/>
                  <a:pt x="104547" y="93116"/>
                  <a:pt x="102413" y="103784"/>
                </a:cubicBezTo>
                <a:lnTo>
                  <a:pt x="182881" y="103784"/>
                </a:lnTo>
                <a:cubicBezTo>
                  <a:pt x="180747" y="93421"/>
                  <a:pt x="176175" y="85267"/>
                  <a:pt x="169164" y="79324"/>
                </a:cubicBezTo>
                <a:cubicBezTo>
                  <a:pt x="162154" y="73380"/>
                  <a:pt x="153315" y="70408"/>
                  <a:pt x="142647" y="7040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D5EDF9-2FEA-2C3D-2241-C6FB720EABB2}"/>
              </a:ext>
            </a:extLst>
          </p:cNvPr>
          <p:cNvSpPr txBox="1"/>
          <p:nvPr/>
        </p:nvSpPr>
        <p:spPr>
          <a:xfrm>
            <a:off x="5829501" y="1429204"/>
            <a:ext cx="270662" cy="214163"/>
          </a:xfrm>
          <a:custGeom>
            <a:avLst/>
            <a:gdLst/>
            <a:ahLst/>
            <a:cxnLst/>
            <a:rect l="l" t="t" r="r" b="b"/>
            <a:pathLst>
              <a:path w="270662" h="214163">
                <a:moveTo>
                  <a:pt x="147675" y="0"/>
                </a:moveTo>
                <a:cubicBezTo>
                  <a:pt x="178155" y="0"/>
                  <a:pt x="204216" y="6553"/>
                  <a:pt x="225857" y="19659"/>
                </a:cubicBezTo>
                <a:cubicBezTo>
                  <a:pt x="247497" y="32766"/>
                  <a:pt x="262433" y="50901"/>
                  <a:pt x="270662" y="74066"/>
                </a:cubicBezTo>
                <a:lnTo>
                  <a:pt x="190652" y="113385"/>
                </a:lnTo>
                <a:cubicBezTo>
                  <a:pt x="180898" y="91440"/>
                  <a:pt x="166420" y="80467"/>
                  <a:pt x="147218" y="80467"/>
                </a:cubicBezTo>
                <a:cubicBezTo>
                  <a:pt x="135026" y="80467"/>
                  <a:pt x="124891" y="84734"/>
                  <a:pt x="116814" y="93268"/>
                </a:cubicBezTo>
                <a:cubicBezTo>
                  <a:pt x="108737" y="101803"/>
                  <a:pt x="104699" y="113842"/>
                  <a:pt x="104699" y="129387"/>
                </a:cubicBezTo>
                <a:cubicBezTo>
                  <a:pt x="104699" y="145237"/>
                  <a:pt x="108737" y="157429"/>
                  <a:pt x="116814" y="165963"/>
                </a:cubicBezTo>
                <a:cubicBezTo>
                  <a:pt x="124891" y="174498"/>
                  <a:pt x="135026" y="178765"/>
                  <a:pt x="147218" y="178765"/>
                </a:cubicBezTo>
                <a:cubicBezTo>
                  <a:pt x="166420" y="178765"/>
                  <a:pt x="180898" y="167792"/>
                  <a:pt x="190652" y="145846"/>
                </a:cubicBezTo>
                <a:lnTo>
                  <a:pt x="270662" y="185166"/>
                </a:lnTo>
                <a:lnTo>
                  <a:pt x="260406" y="203452"/>
                </a:lnTo>
                <a:lnTo>
                  <a:pt x="38976" y="214163"/>
                </a:lnTo>
                <a:lnTo>
                  <a:pt x="18973" y="196596"/>
                </a:lnTo>
                <a:cubicBezTo>
                  <a:pt x="6324" y="176784"/>
                  <a:pt x="0" y="154381"/>
                  <a:pt x="0" y="129387"/>
                </a:cubicBezTo>
                <a:cubicBezTo>
                  <a:pt x="0" y="104394"/>
                  <a:pt x="6324" y="82067"/>
                  <a:pt x="18973" y="62407"/>
                </a:cubicBezTo>
                <a:cubicBezTo>
                  <a:pt x="31623" y="42748"/>
                  <a:pt x="49149" y="27432"/>
                  <a:pt x="71552" y="16459"/>
                </a:cubicBezTo>
                <a:cubicBezTo>
                  <a:pt x="93954" y="5486"/>
                  <a:pt x="119329" y="0"/>
                  <a:pt x="14767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930D316-4B88-82E7-DDC5-1FC1068D0D37}"/>
              </a:ext>
            </a:extLst>
          </p:cNvPr>
          <p:cNvSpPr txBox="1"/>
          <p:nvPr/>
        </p:nvSpPr>
        <p:spPr>
          <a:xfrm>
            <a:off x="6429577" y="1429204"/>
            <a:ext cx="290779" cy="186331"/>
          </a:xfrm>
          <a:custGeom>
            <a:avLst/>
            <a:gdLst/>
            <a:ahLst/>
            <a:cxnLst/>
            <a:rect l="l" t="t" r="r" b="b"/>
            <a:pathLst>
              <a:path w="290779" h="186331">
                <a:moveTo>
                  <a:pt x="145389" y="0"/>
                </a:moveTo>
                <a:cubicBezTo>
                  <a:pt x="173431" y="0"/>
                  <a:pt x="198500" y="5486"/>
                  <a:pt x="220599" y="16459"/>
                </a:cubicBezTo>
                <a:cubicBezTo>
                  <a:pt x="242697" y="27432"/>
                  <a:pt x="259918" y="42748"/>
                  <a:pt x="272262" y="62407"/>
                </a:cubicBezTo>
                <a:cubicBezTo>
                  <a:pt x="284607" y="82067"/>
                  <a:pt x="290779" y="104394"/>
                  <a:pt x="290779" y="129387"/>
                </a:cubicBezTo>
                <a:cubicBezTo>
                  <a:pt x="290779" y="141884"/>
                  <a:pt x="289236" y="153714"/>
                  <a:pt x="286150" y="164877"/>
                </a:cubicBezTo>
                <a:lnTo>
                  <a:pt x="282409" y="173360"/>
                </a:lnTo>
                <a:lnTo>
                  <a:pt x="14265" y="186331"/>
                </a:lnTo>
                <a:lnTo>
                  <a:pt x="4686" y="164877"/>
                </a:lnTo>
                <a:cubicBezTo>
                  <a:pt x="1562" y="153714"/>
                  <a:pt x="0" y="141884"/>
                  <a:pt x="0" y="129387"/>
                </a:cubicBezTo>
                <a:cubicBezTo>
                  <a:pt x="0" y="104394"/>
                  <a:pt x="6248" y="82067"/>
                  <a:pt x="18745" y="62407"/>
                </a:cubicBezTo>
                <a:cubicBezTo>
                  <a:pt x="31241" y="42748"/>
                  <a:pt x="48539" y="27432"/>
                  <a:pt x="70637" y="16459"/>
                </a:cubicBezTo>
                <a:cubicBezTo>
                  <a:pt x="92735" y="5486"/>
                  <a:pt x="117653" y="0"/>
                  <a:pt x="145389" y="0"/>
                </a:cubicBezTo>
                <a:close/>
                <a:moveTo>
                  <a:pt x="145389" y="80467"/>
                </a:moveTo>
                <a:cubicBezTo>
                  <a:pt x="133502" y="80467"/>
                  <a:pt x="123748" y="84734"/>
                  <a:pt x="116128" y="93268"/>
                </a:cubicBezTo>
                <a:cubicBezTo>
                  <a:pt x="108508" y="101803"/>
                  <a:pt x="104699" y="113842"/>
                  <a:pt x="104699" y="129387"/>
                </a:cubicBezTo>
                <a:cubicBezTo>
                  <a:pt x="104699" y="144932"/>
                  <a:pt x="108508" y="157048"/>
                  <a:pt x="116128" y="165735"/>
                </a:cubicBezTo>
                <a:cubicBezTo>
                  <a:pt x="123748" y="174421"/>
                  <a:pt x="133502" y="178765"/>
                  <a:pt x="145389" y="178765"/>
                </a:cubicBezTo>
                <a:cubicBezTo>
                  <a:pt x="157276" y="178765"/>
                  <a:pt x="167030" y="174421"/>
                  <a:pt x="174650" y="165735"/>
                </a:cubicBezTo>
                <a:cubicBezTo>
                  <a:pt x="182270" y="157048"/>
                  <a:pt x="186080" y="144932"/>
                  <a:pt x="186080" y="129387"/>
                </a:cubicBezTo>
                <a:cubicBezTo>
                  <a:pt x="186080" y="113842"/>
                  <a:pt x="182270" y="101803"/>
                  <a:pt x="174650" y="93268"/>
                </a:cubicBezTo>
                <a:cubicBezTo>
                  <a:pt x="167030" y="84734"/>
                  <a:pt x="157276" y="80467"/>
                  <a:pt x="145389" y="80467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534F952-C550-E641-28A8-3690D4FC8117}"/>
              </a:ext>
            </a:extLst>
          </p:cNvPr>
          <p:cNvSpPr txBox="1"/>
          <p:nvPr/>
        </p:nvSpPr>
        <p:spPr>
          <a:xfrm>
            <a:off x="6982027" y="1429203"/>
            <a:ext cx="290779" cy="160102"/>
          </a:xfrm>
          <a:custGeom>
            <a:avLst/>
            <a:gdLst/>
            <a:ahLst/>
            <a:cxnLst/>
            <a:rect l="l" t="t" r="r" b="b"/>
            <a:pathLst>
              <a:path w="290779" h="160102">
                <a:moveTo>
                  <a:pt x="145389" y="0"/>
                </a:moveTo>
                <a:cubicBezTo>
                  <a:pt x="173430" y="0"/>
                  <a:pt x="198500" y="5486"/>
                  <a:pt x="220599" y="16459"/>
                </a:cubicBezTo>
                <a:cubicBezTo>
                  <a:pt x="242697" y="27432"/>
                  <a:pt x="259918" y="42748"/>
                  <a:pt x="272262" y="62407"/>
                </a:cubicBezTo>
                <a:cubicBezTo>
                  <a:pt x="284606" y="82067"/>
                  <a:pt x="290779" y="104394"/>
                  <a:pt x="290779" y="129387"/>
                </a:cubicBezTo>
                <a:lnTo>
                  <a:pt x="288568" y="146339"/>
                </a:lnTo>
                <a:lnTo>
                  <a:pt x="179084" y="151635"/>
                </a:lnTo>
                <a:lnTo>
                  <a:pt x="186080" y="129387"/>
                </a:lnTo>
                <a:cubicBezTo>
                  <a:pt x="186080" y="113842"/>
                  <a:pt x="182270" y="101803"/>
                  <a:pt x="174650" y="93268"/>
                </a:cubicBezTo>
                <a:cubicBezTo>
                  <a:pt x="167030" y="84734"/>
                  <a:pt x="157276" y="80467"/>
                  <a:pt x="145389" y="80467"/>
                </a:cubicBezTo>
                <a:cubicBezTo>
                  <a:pt x="133502" y="80467"/>
                  <a:pt x="123749" y="84734"/>
                  <a:pt x="116128" y="93268"/>
                </a:cubicBezTo>
                <a:cubicBezTo>
                  <a:pt x="108508" y="101803"/>
                  <a:pt x="104699" y="113842"/>
                  <a:pt x="104699" y="129387"/>
                </a:cubicBezTo>
                <a:lnTo>
                  <a:pt x="112704" y="154846"/>
                </a:lnTo>
                <a:lnTo>
                  <a:pt x="4056" y="160102"/>
                </a:lnTo>
                <a:lnTo>
                  <a:pt x="0" y="129387"/>
                </a:lnTo>
                <a:cubicBezTo>
                  <a:pt x="0" y="104394"/>
                  <a:pt x="6248" y="82067"/>
                  <a:pt x="18745" y="62407"/>
                </a:cubicBezTo>
                <a:cubicBezTo>
                  <a:pt x="31241" y="42748"/>
                  <a:pt x="48539" y="27432"/>
                  <a:pt x="70637" y="16459"/>
                </a:cubicBezTo>
                <a:cubicBezTo>
                  <a:pt x="92735" y="5486"/>
                  <a:pt x="117653" y="0"/>
                  <a:pt x="14538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D950DC6-61F7-577A-56BC-89E623251A62}"/>
              </a:ext>
            </a:extLst>
          </p:cNvPr>
          <p:cNvSpPr txBox="1"/>
          <p:nvPr/>
        </p:nvSpPr>
        <p:spPr>
          <a:xfrm>
            <a:off x="2227893" y="1433775"/>
            <a:ext cx="284378" cy="250088"/>
          </a:xfrm>
          <a:custGeom>
            <a:avLst/>
            <a:gdLst/>
            <a:ahLst/>
            <a:cxnLst/>
            <a:rect l="l" t="t" r="r" b="b"/>
            <a:pathLst>
              <a:path w="284378" h="250088">
                <a:moveTo>
                  <a:pt x="0" y="0"/>
                </a:moveTo>
                <a:lnTo>
                  <a:pt x="102870" y="0"/>
                </a:lnTo>
                <a:lnTo>
                  <a:pt x="102870" y="112928"/>
                </a:lnTo>
                <a:lnTo>
                  <a:pt x="189281" y="0"/>
                </a:lnTo>
                <a:lnTo>
                  <a:pt x="284378" y="0"/>
                </a:lnTo>
                <a:lnTo>
                  <a:pt x="284378" y="250088"/>
                </a:lnTo>
                <a:lnTo>
                  <a:pt x="181508" y="250088"/>
                </a:lnTo>
                <a:lnTo>
                  <a:pt x="181508" y="136702"/>
                </a:lnTo>
                <a:lnTo>
                  <a:pt x="95555" y="250088"/>
                </a:lnTo>
                <a:lnTo>
                  <a:pt x="0" y="2500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3DDBBA8-BCD9-CC2F-FAE3-6357A5BF3EAC}"/>
              </a:ext>
            </a:extLst>
          </p:cNvPr>
          <p:cNvSpPr txBox="1"/>
          <p:nvPr/>
        </p:nvSpPr>
        <p:spPr>
          <a:xfrm>
            <a:off x="2561269" y="1433775"/>
            <a:ext cx="276149" cy="250088"/>
          </a:xfrm>
          <a:custGeom>
            <a:avLst/>
            <a:gdLst/>
            <a:ahLst/>
            <a:cxnLst/>
            <a:rect l="l" t="t" r="r" b="b"/>
            <a:pathLst>
              <a:path w="276149" h="250088">
                <a:moveTo>
                  <a:pt x="0" y="0"/>
                </a:moveTo>
                <a:lnTo>
                  <a:pt x="102870" y="0"/>
                </a:lnTo>
                <a:lnTo>
                  <a:pt x="102870" y="87782"/>
                </a:lnTo>
                <a:lnTo>
                  <a:pt x="173279" y="87782"/>
                </a:lnTo>
                <a:lnTo>
                  <a:pt x="173279" y="0"/>
                </a:lnTo>
                <a:lnTo>
                  <a:pt x="276149" y="0"/>
                </a:lnTo>
                <a:lnTo>
                  <a:pt x="276149" y="250088"/>
                </a:lnTo>
                <a:lnTo>
                  <a:pt x="173279" y="250088"/>
                </a:lnTo>
                <a:lnTo>
                  <a:pt x="173279" y="168706"/>
                </a:lnTo>
                <a:lnTo>
                  <a:pt x="102870" y="168706"/>
                </a:lnTo>
                <a:lnTo>
                  <a:pt x="102870" y="250088"/>
                </a:lnTo>
                <a:lnTo>
                  <a:pt x="0" y="2500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B206281-CCF8-0592-1EF4-D3D1B6699789}"/>
              </a:ext>
            </a:extLst>
          </p:cNvPr>
          <p:cNvSpPr txBox="1"/>
          <p:nvPr/>
        </p:nvSpPr>
        <p:spPr>
          <a:xfrm>
            <a:off x="2885119" y="1433775"/>
            <a:ext cx="254203" cy="250088"/>
          </a:xfrm>
          <a:custGeom>
            <a:avLst/>
            <a:gdLst/>
            <a:ahLst/>
            <a:cxnLst/>
            <a:rect l="l" t="t" r="r" b="b"/>
            <a:pathLst>
              <a:path w="254203" h="250088">
                <a:moveTo>
                  <a:pt x="0" y="0"/>
                </a:moveTo>
                <a:lnTo>
                  <a:pt x="102870" y="0"/>
                </a:lnTo>
                <a:lnTo>
                  <a:pt x="102870" y="75438"/>
                </a:lnTo>
                <a:lnTo>
                  <a:pt x="154534" y="75438"/>
                </a:lnTo>
                <a:cubicBezTo>
                  <a:pt x="187757" y="75438"/>
                  <a:pt x="212674" y="82677"/>
                  <a:pt x="229286" y="97155"/>
                </a:cubicBezTo>
                <a:cubicBezTo>
                  <a:pt x="245897" y="111633"/>
                  <a:pt x="254203" y="132435"/>
                  <a:pt x="254203" y="159562"/>
                </a:cubicBezTo>
                <a:cubicBezTo>
                  <a:pt x="254203" y="187909"/>
                  <a:pt x="244449" y="210083"/>
                  <a:pt x="224943" y="226085"/>
                </a:cubicBezTo>
                <a:cubicBezTo>
                  <a:pt x="205435" y="242087"/>
                  <a:pt x="177698" y="250088"/>
                  <a:pt x="141732" y="250088"/>
                </a:cubicBezTo>
                <a:lnTo>
                  <a:pt x="0" y="250088"/>
                </a:lnTo>
                <a:lnTo>
                  <a:pt x="0" y="0"/>
                </a:lnTo>
                <a:close/>
                <a:moveTo>
                  <a:pt x="102870" y="135788"/>
                </a:moveTo>
                <a:lnTo>
                  <a:pt x="102870" y="180594"/>
                </a:lnTo>
                <a:lnTo>
                  <a:pt x="131216" y="180594"/>
                </a:lnTo>
                <a:cubicBezTo>
                  <a:pt x="146151" y="180594"/>
                  <a:pt x="153619" y="172974"/>
                  <a:pt x="153619" y="157734"/>
                </a:cubicBezTo>
                <a:cubicBezTo>
                  <a:pt x="153619" y="143103"/>
                  <a:pt x="146151" y="135788"/>
                  <a:pt x="131216" y="135788"/>
                </a:cubicBezTo>
                <a:lnTo>
                  <a:pt x="102870" y="135788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B8CB6B0-9F2A-2F64-6A4C-C6ECA70D4629}"/>
              </a:ext>
            </a:extLst>
          </p:cNvPr>
          <p:cNvSpPr txBox="1"/>
          <p:nvPr/>
        </p:nvSpPr>
        <p:spPr>
          <a:xfrm>
            <a:off x="3154409" y="1433775"/>
            <a:ext cx="102870" cy="250088"/>
          </a:xfrm>
          <a:custGeom>
            <a:avLst/>
            <a:gdLst/>
            <a:ahLst/>
            <a:cxnLst/>
            <a:rect l="l" t="t" r="r" b="b"/>
            <a:pathLst>
              <a:path w="102870" h="250088">
                <a:moveTo>
                  <a:pt x="0" y="0"/>
                </a:moveTo>
                <a:lnTo>
                  <a:pt x="102870" y="0"/>
                </a:lnTo>
                <a:lnTo>
                  <a:pt x="102870" y="250088"/>
                </a:lnTo>
                <a:lnTo>
                  <a:pt x="0" y="25008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D2DE029-BF8F-30A8-4A86-1D390D845AD1}"/>
              </a:ext>
            </a:extLst>
          </p:cNvPr>
          <p:cNvSpPr txBox="1"/>
          <p:nvPr/>
        </p:nvSpPr>
        <p:spPr>
          <a:xfrm>
            <a:off x="3433378" y="1433775"/>
            <a:ext cx="267919" cy="250088"/>
          </a:xfrm>
          <a:custGeom>
            <a:avLst/>
            <a:gdLst/>
            <a:ahLst/>
            <a:cxnLst/>
            <a:rect l="l" t="t" r="r" b="b"/>
            <a:pathLst>
              <a:path w="267919" h="250088">
                <a:moveTo>
                  <a:pt x="0" y="0"/>
                </a:moveTo>
                <a:lnTo>
                  <a:pt x="102870" y="0"/>
                </a:lnTo>
                <a:lnTo>
                  <a:pt x="102870" y="69494"/>
                </a:lnTo>
                <a:cubicBezTo>
                  <a:pt x="102870" y="81991"/>
                  <a:pt x="105232" y="90678"/>
                  <a:pt x="109957" y="95554"/>
                </a:cubicBezTo>
                <a:cubicBezTo>
                  <a:pt x="114681" y="100431"/>
                  <a:pt x="122072" y="102870"/>
                  <a:pt x="132131" y="102870"/>
                </a:cubicBezTo>
                <a:cubicBezTo>
                  <a:pt x="144323" y="102870"/>
                  <a:pt x="155296" y="100584"/>
                  <a:pt x="165049" y="96012"/>
                </a:cubicBezTo>
                <a:lnTo>
                  <a:pt x="165049" y="0"/>
                </a:lnTo>
                <a:lnTo>
                  <a:pt x="267919" y="0"/>
                </a:lnTo>
                <a:lnTo>
                  <a:pt x="267919" y="250088"/>
                </a:lnTo>
                <a:lnTo>
                  <a:pt x="165049" y="250088"/>
                </a:lnTo>
                <a:lnTo>
                  <a:pt x="165049" y="165506"/>
                </a:lnTo>
                <a:cubicBezTo>
                  <a:pt x="150419" y="174040"/>
                  <a:pt x="131216" y="178308"/>
                  <a:pt x="107442" y="178308"/>
                </a:cubicBezTo>
                <a:cubicBezTo>
                  <a:pt x="71171" y="178308"/>
                  <a:pt x="44196" y="170154"/>
                  <a:pt x="26517" y="153847"/>
                </a:cubicBezTo>
                <a:cubicBezTo>
                  <a:pt x="8839" y="137541"/>
                  <a:pt x="0" y="111709"/>
                  <a:pt x="0" y="7635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9293FB9-15FD-37B1-C735-617F8CAAE8BD}"/>
              </a:ext>
            </a:extLst>
          </p:cNvPr>
          <p:cNvSpPr txBox="1"/>
          <p:nvPr/>
        </p:nvSpPr>
        <p:spPr>
          <a:xfrm>
            <a:off x="4027966" y="1433775"/>
            <a:ext cx="288950" cy="256946"/>
          </a:xfrm>
          <a:custGeom>
            <a:avLst/>
            <a:gdLst/>
            <a:ahLst/>
            <a:cxnLst/>
            <a:rect l="l" t="t" r="r" b="b"/>
            <a:pathLst>
              <a:path w="288950" h="256946">
                <a:moveTo>
                  <a:pt x="50292" y="0"/>
                </a:moveTo>
                <a:lnTo>
                  <a:pt x="288950" y="0"/>
                </a:lnTo>
                <a:lnTo>
                  <a:pt x="288950" y="250088"/>
                </a:lnTo>
                <a:lnTo>
                  <a:pt x="185622" y="250088"/>
                </a:lnTo>
                <a:lnTo>
                  <a:pt x="185622" y="80467"/>
                </a:lnTo>
                <a:lnTo>
                  <a:pt x="138531" y="80467"/>
                </a:lnTo>
                <a:lnTo>
                  <a:pt x="137159" y="112928"/>
                </a:lnTo>
                <a:cubicBezTo>
                  <a:pt x="135940" y="145237"/>
                  <a:pt x="132588" y="171754"/>
                  <a:pt x="127101" y="192481"/>
                </a:cubicBezTo>
                <a:cubicBezTo>
                  <a:pt x="121615" y="213207"/>
                  <a:pt x="112547" y="229133"/>
                  <a:pt x="99897" y="240258"/>
                </a:cubicBezTo>
                <a:cubicBezTo>
                  <a:pt x="87249" y="251384"/>
                  <a:pt x="69951" y="256946"/>
                  <a:pt x="48005" y="256946"/>
                </a:cubicBezTo>
                <a:cubicBezTo>
                  <a:pt x="34290" y="256946"/>
                  <a:pt x="18288" y="254660"/>
                  <a:pt x="0" y="250088"/>
                </a:cubicBezTo>
                <a:lnTo>
                  <a:pt x="4114" y="166420"/>
                </a:lnTo>
                <a:cubicBezTo>
                  <a:pt x="8991" y="167030"/>
                  <a:pt x="12496" y="167335"/>
                  <a:pt x="14630" y="167335"/>
                </a:cubicBezTo>
                <a:cubicBezTo>
                  <a:pt x="27127" y="167335"/>
                  <a:pt x="35357" y="162839"/>
                  <a:pt x="39319" y="153847"/>
                </a:cubicBezTo>
                <a:cubicBezTo>
                  <a:pt x="43281" y="144856"/>
                  <a:pt x="45719" y="129844"/>
                  <a:pt x="46634" y="108813"/>
                </a:cubicBezTo>
                <a:lnTo>
                  <a:pt x="5029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57740B4-599C-8FAA-62B6-5F9981A1398D}"/>
              </a:ext>
            </a:extLst>
          </p:cNvPr>
          <p:cNvSpPr txBox="1"/>
          <p:nvPr/>
        </p:nvSpPr>
        <p:spPr>
          <a:xfrm>
            <a:off x="4666293" y="1433775"/>
            <a:ext cx="253746" cy="250088"/>
          </a:xfrm>
          <a:custGeom>
            <a:avLst/>
            <a:gdLst/>
            <a:ahLst/>
            <a:cxnLst/>
            <a:rect l="l" t="t" r="r" b="b"/>
            <a:pathLst>
              <a:path w="253746" h="250088">
                <a:moveTo>
                  <a:pt x="0" y="0"/>
                </a:moveTo>
                <a:lnTo>
                  <a:pt x="140360" y="0"/>
                </a:lnTo>
                <a:cubicBezTo>
                  <a:pt x="173888" y="0"/>
                  <a:pt x="199948" y="5715"/>
                  <a:pt x="218541" y="17145"/>
                </a:cubicBezTo>
                <a:cubicBezTo>
                  <a:pt x="237134" y="28575"/>
                  <a:pt x="246430" y="44653"/>
                  <a:pt x="246430" y="65379"/>
                </a:cubicBezTo>
                <a:cubicBezTo>
                  <a:pt x="246430" y="76962"/>
                  <a:pt x="243535" y="87325"/>
                  <a:pt x="237744" y="96469"/>
                </a:cubicBezTo>
                <a:cubicBezTo>
                  <a:pt x="231953" y="105613"/>
                  <a:pt x="223570" y="113080"/>
                  <a:pt x="212598" y="118872"/>
                </a:cubicBezTo>
                <a:cubicBezTo>
                  <a:pt x="240030" y="129235"/>
                  <a:pt x="253746" y="148590"/>
                  <a:pt x="253746" y="176936"/>
                </a:cubicBezTo>
                <a:cubicBezTo>
                  <a:pt x="253746" y="199796"/>
                  <a:pt x="244754" y="217703"/>
                  <a:pt x="226771" y="230657"/>
                </a:cubicBezTo>
                <a:cubicBezTo>
                  <a:pt x="208788" y="243611"/>
                  <a:pt x="182422" y="250088"/>
                  <a:pt x="147675" y="250088"/>
                </a:cubicBezTo>
                <a:lnTo>
                  <a:pt x="0" y="250088"/>
                </a:lnTo>
                <a:lnTo>
                  <a:pt x="0" y="0"/>
                </a:lnTo>
                <a:close/>
                <a:moveTo>
                  <a:pt x="90525" y="64008"/>
                </a:moveTo>
                <a:lnTo>
                  <a:pt x="90525" y="98755"/>
                </a:lnTo>
                <a:lnTo>
                  <a:pt x="131216" y="98755"/>
                </a:lnTo>
                <a:cubicBezTo>
                  <a:pt x="146151" y="98755"/>
                  <a:pt x="153619" y="92811"/>
                  <a:pt x="153619" y="80924"/>
                </a:cubicBezTo>
                <a:cubicBezTo>
                  <a:pt x="153619" y="75133"/>
                  <a:pt x="151866" y="70866"/>
                  <a:pt x="148361" y="68122"/>
                </a:cubicBezTo>
                <a:cubicBezTo>
                  <a:pt x="144856" y="65379"/>
                  <a:pt x="139141" y="64008"/>
                  <a:pt x="131216" y="64008"/>
                </a:cubicBezTo>
                <a:lnTo>
                  <a:pt x="90525" y="64008"/>
                </a:lnTo>
                <a:close/>
                <a:moveTo>
                  <a:pt x="90525" y="149504"/>
                </a:moveTo>
                <a:lnTo>
                  <a:pt x="90525" y="186080"/>
                </a:lnTo>
                <a:lnTo>
                  <a:pt x="138531" y="186080"/>
                </a:lnTo>
                <a:cubicBezTo>
                  <a:pt x="153466" y="186080"/>
                  <a:pt x="160934" y="179832"/>
                  <a:pt x="160934" y="167335"/>
                </a:cubicBezTo>
                <a:cubicBezTo>
                  <a:pt x="160934" y="155448"/>
                  <a:pt x="153466" y="149504"/>
                  <a:pt x="138531" y="149504"/>
                </a:cubicBezTo>
                <a:lnTo>
                  <a:pt x="90525" y="14950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59658E2-B8A1-6007-BDD1-8A9591782660}"/>
              </a:ext>
            </a:extLst>
          </p:cNvPr>
          <p:cNvSpPr txBox="1"/>
          <p:nvPr/>
        </p:nvSpPr>
        <p:spPr>
          <a:xfrm>
            <a:off x="5232170" y="1433776"/>
            <a:ext cx="267919" cy="232387"/>
          </a:xfrm>
          <a:custGeom>
            <a:avLst/>
            <a:gdLst/>
            <a:ahLst/>
            <a:cxnLst/>
            <a:rect l="l" t="t" r="r" b="b"/>
            <a:pathLst>
              <a:path w="267919" h="232387">
                <a:moveTo>
                  <a:pt x="0" y="0"/>
                </a:moveTo>
                <a:lnTo>
                  <a:pt x="102870" y="0"/>
                </a:lnTo>
                <a:lnTo>
                  <a:pt x="102870" y="69494"/>
                </a:lnTo>
                <a:cubicBezTo>
                  <a:pt x="102870" y="81991"/>
                  <a:pt x="105232" y="90678"/>
                  <a:pt x="109956" y="95554"/>
                </a:cubicBezTo>
                <a:cubicBezTo>
                  <a:pt x="114681" y="100431"/>
                  <a:pt x="122072" y="102870"/>
                  <a:pt x="132130" y="102870"/>
                </a:cubicBezTo>
                <a:cubicBezTo>
                  <a:pt x="144322" y="102870"/>
                  <a:pt x="155295" y="100584"/>
                  <a:pt x="165049" y="96012"/>
                </a:cubicBezTo>
                <a:lnTo>
                  <a:pt x="165049" y="0"/>
                </a:lnTo>
                <a:lnTo>
                  <a:pt x="267919" y="0"/>
                </a:lnTo>
                <a:lnTo>
                  <a:pt x="267919" y="227411"/>
                </a:lnTo>
                <a:lnTo>
                  <a:pt x="165049" y="232387"/>
                </a:lnTo>
                <a:lnTo>
                  <a:pt x="165049" y="165506"/>
                </a:lnTo>
                <a:cubicBezTo>
                  <a:pt x="150419" y="174040"/>
                  <a:pt x="131216" y="178308"/>
                  <a:pt x="107442" y="178308"/>
                </a:cubicBezTo>
                <a:cubicBezTo>
                  <a:pt x="71170" y="178308"/>
                  <a:pt x="44196" y="170154"/>
                  <a:pt x="26517" y="153847"/>
                </a:cubicBezTo>
                <a:cubicBezTo>
                  <a:pt x="8839" y="137541"/>
                  <a:pt x="0" y="111709"/>
                  <a:pt x="0" y="7635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3C31F60-711A-5755-961E-0C4A94A4EB2C}"/>
              </a:ext>
            </a:extLst>
          </p:cNvPr>
          <p:cNvSpPr txBox="1"/>
          <p:nvPr/>
        </p:nvSpPr>
        <p:spPr>
          <a:xfrm>
            <a:off x="6131710" y="1433775"/>
            <a:ext cx="289408" cy="196858"/>
          </a:xfrm>
          <a:custGeom>
            <a:avLst/>
            <a:gdLst/>
            <a:ahLst/>
            <a:cxnLst/>
            <a:rect l="l" t="t" r="r" b="b"/>
            <a:pathLst>
              <a:path w="289408" h="196858">
                <a:moveTo>
                  <a:pt x="0" y="0"/>
                </a:moveTo>
                <a:lnTo>
                  <a:pt x="103327" y="0"/>
                </a:lnTo>
                <a:lnTo>
                  <a:pt x="103327" y="87782"/>
                </a:lnTo>
                <a:lnTo>
                  <a:pt x="125730" y="87782"/>
                </a:lnTo>
                <a:lnTo>
                  <a:pt x="180594" y="0"/>
                </a:lnTo>
                <a:lnTo>
                  <a:pt x="289408" y="0"/>
                </a:lnTo>
                <a:lnTo>
                  <a:pt x="208940" y="119786"/>
                </a:lnTo>
                <a:lnTo>
                  <a:pt x="251527" y="184691"/>
                </a:lnTo>
                <a:lnTo>
                  <a:pt x="136974" y="190232"/>
                </a:lnTo>
                <a:lnTo>
                  <a:pt x="122987" y="166878"/>
                </a:lnTo>
                <a:lnTo>
                  <a:pt x="103327" y="166878"/>
                </a:lnTo>
                <a:lnTo>
                  <a:pt x="103327" y="191859"/>
                </a:lnTo>
                <a:lnTo>
                  <a:pt x="0" y="196858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ABBDA4D-F5A7-5564-8D76-F15FB59CB6E6}"/>
              </a:ext>
            </a:extLst>
          </p:cNvPr>
          <p:cNvSpPr txBox="1"/>
          <p:nvPr/>
        </p:nvSpPr>
        <p:spPr>
          <a:xfrm>
            <a:off x="6750835" y="1433776"/>
            <a:ext cx="218542" cy="166909"/>
          </a:xfrm>
          <a:custGeom>
            <a:avLst/>
            <a:gdLst/>
            <a:ahLst/>
            <a:cxnLst/>
            <a:rect l="l" t="t" r="r" b="b"/>
            <a:pathLst>
              <a:path w="218542" h="166909">
                <a:moveTo>
                  <a:pt x="0" y="0"/>
                </a:moveTo>
                <a:lnTo>
                  <a:pt x="218542" y="0"/>
                </a:lnTo>
                <a:lnTo>
                  <a:pt x="218542" y="80467"/>
                </a:lnTo>
                <a:lnTo>
                  <a:pt x="102870" y="80467"/>
                </a:lnTo>
                <a:lnTo>
                  <a:pt x="102870" y="161933"/>
                </a:lnTo>
                <a:lnTo>
                  <a:pt x="0" y="166909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0E09944-FE19-183B-ABF1-D4ADF6E91EB1}"/>
              </a:ext>
            </a:extLst>
          </p:cNvPr>
          <p:cNvSpPr txBox="1"/>
          <p:nvPr/>
        </p:nvSpPr>
        <p:spPr>
          <a:xfrm>
            <a:off x="1620428" y="1363823"/>
            <a:ext cx="198587" cy="320040"/>
          </a:xfrm>
          <a:custGeom>
            <a:avLst/>
            <a:gdLst/>
            <a:ahLst/>
            <a:cxnLst/>
            <a:rect l="l" t="t" r="r" b="b"/>
            <a:pathLst>
              <a:path w="198587" h="320040">
                <a:moveTo>
                  <a:pt x="0" y="0"/>
                </a:moveTo>
                <a:lnTo>
                  <a:pt x="183106" y="0"/>
                </a:lnTo>
                <a:lnTo>
                  <a:pt x="198587" y="320040"/>
                </a:lnTo>
                <a:lnTo>
                  <a:pt x="93726" y="320040"/>
                </a:lnTo>
                <a:lnTo>
                  <a:pt x="93726" y="83668"/>
                </a:lnTo>
                <a:lnTo>
                  <a:pt x="0" y="8366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BF9C9DA-D91F-A5B9-E2FA-93DC18522A80}"/>
              </a:ext>
            </a:extLst>
          </p:cNvPr>
          <p:cNvSpPr txBox="1"/>
          <p:nvPr/>
        </p:nvSpPr>
        <p:spPr>
          <a:xfrm>
            <a:off x="10173629" y="1424197"/>
            <a:ext cx="286741" cy="264715"/>
          </a:xfrm>
          <a:custGeom>
            <a:avLst/>
            <a:gdLst/>
            <a:ahLst/>
            <a:cxnLst/>
            <a:rect l="l" t="t" r="r" b="b"/>
            <a:pathLst>
              <a:path w="286741" h="264715">
                <a:moveTo>
                  <a:pt x="227149" y="0"/>
                </a:moveTo>
                <a:lnTo>
                  <a:pt x="248374" y="11041"/>
                </a:lnTo>
                <a:cubicBezTo>
                  <a:pt x="273952" y="32748"/>
                  <a:pt x="286741" y="66151"/>
                  <a:pt x="286741" y="111249"/>
                </a:cubicBezTo>
                <a:lnTo>
                  <a:pt x="286741" y="259667"/>
                </a:lnTo>
                <a:lnTo>
                  <a:pt x="180728" y="259667"/>
                </a:lnTo>
                <a:lnTo>
                  <a:pt x="180728" y="223320"/>
                </a:lnTo>
                <a:cubicBezTo>
                  <a:pt x="167602" y="250917"/>
                  <a:pt x="141520" y="264715"/>
                  <a:pt x="102480" y="264715"/>
                </a:cubicBezTo>
                <a:cubicBezTo>
                  <a:pt x="80604" y="264715"/>
                  <a:pt x="62010" y="260929"/>
                  <a:pt x="46697" y="253357"/>
                </a:cubicBezTo>
                <a:cubicBezTo>
                  <a:pt x="31383" y="245784"/>
                  <a:pt x="19773" y="235520"/>
                  <a:pt x="11864" y="222562"/>
                </a:cubicBezTo>
                <a:cubicBezTo>
                  <a:pt x="3955" y="209605"/>
                  <a:pt x="0" y="195049"/>
                  <a:pt x="0" y="178895"/>
                </a:cubicBezTo>
                <a:cubicBezTo>
                  <a:pt x="0" y="151635"/>
                  <a:pt x="10433" y="130937"/>
                  <a:pt x="31300" y="116802"/>
                </a:cubicBezTo>
                <a:cubicBezTo>
                  <a:pt x="52166" y="102667"/>
                  <a:pt x="83802" y="95599"/>
                  <a:pt x="126207" y="95599"/>
                </a:cubicBezTo>
                <a:lnTo>
                  <a:pt x="172146" y="95599"/>
                </a:lnTo>
                <a:cubicBezTo>
                  <a:pt x="168444" y="74060"/>
                  <a:pt x="151111" y="63290"/>
                  <a:pt x="120149" y="63290"/>
                </a:cubicBezTo>
                <a:cubicBezTo>
                  <a:pt x="107697" y="63290"/>
                  <a:pt x="95076" y="65225"/>
                  <a:pt x="82287" y="69096"/>
                </a:cubicBezTo>
                <a:cubicBezTo>
                  <a:pt x="69498" y="72966"/>
                  <a:pt x="58560" y="78267"/>
                  <a:pt x="49474" y="84998"/>
                </a:cubicBezTo>
                <a:lnTo>
                  <a:pt x="13397" y="10340"/>
                </a:lnTo>
                <a:lnTo>
                  <a:pt x="227149" y="0"/>
                </a:lnTo>
                <a:close/>
                <a:moveTo>
                  <a:pt x="144381" y="150625"/>
                </a:moveTo>
                <a:cubicBezTo>
                  <a:pt x="121159" y="150625"/>
                  <a:pt x="109547" y="158366"/>
                  <a:pt x="109547" y="173847"/>
                </a:cubicBezTo>
                <a:cubicBezTo>
                  <a:pt x="109547" y="180241"/>
                  <a:pt x="111988" y="185542"/>
                  <a:pt x="116868" y="189749"/>
                </a:cubicBezTo>
                <a:cubicBezTo>
                  <a:pt x="121748" y="193956"/>
                  <a:pt x="128394" y="196059"/>
                  <a:pt x="136808" y="196059"/>
                </a:cubicBezTo>
                <a:cubicBezTo>
                  <a:pt x="144885" y="196059"/>
                  <a:pt x="152121" y="193872"/>
                  <a:pt x="158516" y="189496"/>
                </a:cubicBezTo>
                <a:cubicBezTo>
                  <a:pt x="164910" y="185121"/>
                  <a:pt x="169621" y="178559"/>
                  <a:pt x="172650" y="169808"/>
                </a:cubicBezTo>
                <a:lnTo>
                  <a:pt x="172650" y="150625"/>
                </a:lnTo>
                <a:lnTo>
                  <a:pt x="144381" y="1506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C3D4224-2995-6275-ACE5-039BDCBB6D53}"/>
              </a:ext>
            </a:extLst>
          </p:cNvPr>
          <p:cNvSpPr txBox="1"/>
          <p:nvPr/>
        </p:nvSpPr>
        <p:spPr>
          <a:xfrm>
            <a:off x="9774217" y="1436723"/>
            <a:ext cx="368523" cy="247141"/>
          </a:xfrm>
          <a:custGeom>
            <a:avLst/>
            <a:gdLst/>
            <a:ahLst/>
            <a:cxnLst/>
            <a:rect l="l" t="t" r="r" b="b"/>
            <a:pathLst>
              <a:path w="368523" h="247141">
                <a:moveTo>
                  <a:pt x="367619" y="0"/>
                </a:moveTo>
                <a:lnTo>
                  <a:pt x="368523" y="247141"/>
                </a:lnTo>
                <a:lnTo>
                  <a:pt x="266043" y="247141"/>
                </a:lnTo>
                <a:lnTo>
                  <a:pt x="265539" y="123459"/>
                </a:lnTo>
                <a:lnTo>
                  <a:pt x="206979" y="225434"/>
                </a:lnTo>
                <a:lnTo>
                  <a:pt x="159021" y="225434"/>
                </a:lnTo>
                <a:lnTo>
                  <a:pt x="102480" y="120935"/>
                </a:lnTo>
                <a:lnTo>
                  <a:pt x="102480" y="247141"/>
                </a:lnTo>
                <a:lnTo>
                  <a:pt x="0" y="247141"/>
                </a:lnTo>
                <a:lnTo>
                  <a:pt x="0" y="17783"/>
                </a:lnTo>
                <a:lnTo>
                  <a:pt x="141025" y="10961"/>
                </a:lnTo>
                <a:lnTo>
                  <a:pt x="186281" y="99732"/>
                </a:lnTo>
                <a:lnTo>
                  <a:pt x="240222" y="6163"/>
                </a:lnTo>
                <a:lnTo>
                  <a:pt x="367619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8E48305-0415-EB0F-B4F2-7B0E04CD669D}"/>
              </a:ext>
            </a:extLst>
          </p:cNvPr>
          <p:cNvSpPr txBox="1"/>
          <p:nvPr/>
        </p:nvSpPr>
        <p:spPr>
          <a:xfrm>
            <a:off x="9456730" y="1457020"/>
            <a:ext cx="280178" cy="233407"/>
          </a:xfrm>
          <a:custGeom>
            <a:avLst/>
            <a:gdLst/>
            <a:ahLst/>
            <a:cxnLst/>
            <a:rect l="l" t="t" r="r" b="b"/>
            <a:pathLst>
              <a:path w="280178" h="233407">
                <a:moveTo>
                  <a:pt x="265503" y="0"/>
                </a:moveTo>
                <a:lnTo>
                  <a:pt x="272605" y="24409"/>
                </a:lnTo>
                <a:cubicBezTo>
                  <a:pt x="272605" y="36525"/>
                  <a:pt x="269071" y="47799"/>
                  <a:pt x="262004" y="58233"/>
                </a:cubicBezTo>
                <a:cubicBezTo>
                  <a:pt x="254936" y="68666"/>
                  <a:pt x="245344" y="77079"/>
                  <a:pt x="233228" y="83474"/>
                </a:cubicBezTo>
                <a:cubicBezTo>
                  <a:pt x="248037" y="88859"/>
                  <a:pt x="259564" y="96683"/>
                  <a:pt x="267809" y="106948"/>
                </a:cubicBezTo>
                <a:cubicBezTo>
                  <a:pt x="276055" y="117213"/>
                  <a:pt x="280178" y="129245"/>
                  <a:pt x="280178" y="143043"/>
                </a:cubicBezTo>
                <a:cubicBezTo>
                  <a:pt x="280178" y="162226"/>
                  <a:pt x="273446" y="178633"/>
                  <a:pt x="259984" y="192264"/>
                </a:cubicBezTo>
                <a:cubicBezTo>
                  <a:pt x="246522" y="205894"/>
                  <a:pt x="228348" y="216159"/>
                  <a:pt x="205464" y="223058"/>
                </a:cubicBezTo>
                <a:cubicBezTo>
                  <a:pt x="182578" y="229957"/>
                  <a:pt x="157168" y="233407"/>
                  <a:pt x="129235" y="233407"/>
                </a:cubicBezTo>
                <a:cubicBezTo>
                  <a:pt x="81782" y="233407"/>
                  <a:pt x="38702" y="226339"/>
                  <a:pt x="0" y="212204"/>
                </a:cubicBezTo>
                <a:lnTo>
                  <a:pt x="28774" y="136985"/>
                </a:lnTo>
                <a:cubicBezTo>
                  <a:pt x="57381" y="147418"/>
                  <a:pt x="89858" y="152635"/>
                  <a:pt x="126206" y="152635"/>
                </a:cubicBezTo>
                <a:cubicBezTo>
                  <a:pt x="138322" y="152635"/>
                  <a:pt x="147914" y="151120"/>
                  <a:pt x="154981" y="148091"/>
                </a:cubicBezTo>
                <a:cubicBezTo>
                  <a:pt x="162048" y="145062"/>
                  <a:pt x="165582" y="140351"/>
                  <a:pt x="165582" y="133956"/>
                </a:cubicBezTo>
                <a:cubicBezTo>
                  <a:pt x="165582" y="128571"/>
                  <a:pt x="163984" y="124785"/>
                  <a:pt x="160786" y="122598"/>
                </a:cubicBezTo>
                <a:cubicBezTo>
                  <a:pt x="157589" y="120410"/>
                  <a:pt x="152120" y="119316"/>
                  <a:pt x="144379" y="119316"/>
                </a:cubicBezTo>
                <a:lnTo>
                  <a:pt x="81276" y="119316"/>
                </a:lnTo>
                <a:lnTo>
                  <a:pt x="81276" y="55708"/>
                </a:lnTo>
                <a:lnTo>
                  <a:pt x="133778" y="55708"/>
                </a:lnTo>
                <a:cubicBezTo>
                  <a:pt x="142192" y="55708"/>
                  <a:pt x="148334" y="54530"/>
                  <a:pt x="152204" y="52175"/>
                </a:cubicBezTo>
                <a:cubicBezTo>
                  <a:pt x="156074" y="49819"/>
                  <a:pt x="158010" y="45948"/>
                  <a:pt x="158010" y="40564"/>
                </a:cubicBezTo>
                <a:cubicBezTo>
                  <a:pt x="158010" y="35179"/>
                  <a:pt x="155317" y="31140"/>
                  <a:pt x="149932" y="28448"/>
                </a:cubicBezTo>
                <a:cubicBezTo>
                  <a:pt x="144548" y="25755"/>
                  <a:pt x="135292" y="24409"/>
                  <a:pt x="122167" y="24409"/>
                </a:cubicBezTo>
                <a:cubicBezTo>
                  <a:pt x="96926" y="24409"/>
                  <a:pt x="67478" y="30131"/>
                  <a:pt x="33822" y="41573"/>
                </a:cubicBezTo>
                <a:lnTo>
                  <a:pt x="23176" y="11722"/>
                </a:lnTo>
                <a:lnTo>
                  <a:pt x="26550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4C02DE5-733F-F222-1025-6C2CEB08E976}"/>
              </a:ext>
            </a:extLst>
          </p:cNvPr>
          <p:cNvSpPr txBox="1"/>
          <p:nvPr/>
        </p:nvSpPr>
        <p:spPr>
          <a:xfrm>
            <a:off x="9107466" y="1471569"/>
            <a:ext cx="314002" cy="212295"/>
          </a:xfrm>
          <a:custGeom>
            <a:avLst/>
            <a:gdLst/>
            <a:ahLst/>
            <a:cxnLst/>
            <a:rect l="l" t="t" r="r" b="b"/>
            <a:pathLst>
              <a:path w="314002" h="212295">
                <a:moveTo>
                  <a:pt x="314002" y="0"/>
                </a:moveTo>
                <a:lnTo>
                  <a:pt x="314002" y="212295"/>
                </a:lnTo>
                <a:lnTo>
                  <a:pt x="200416" y="212295"/>
                </a:lnTo>
                <a:lnTo>
                  <a:pt x="200416" y="87098"/>
                </a:lnTo>
                <a:lnTo>
                  <a:pt x="105510" y="212295"/>
                </a:lnTo>
                <a:lnTo>
                  <a:pt x="0" y="212295"/>
                </a:lnTo>
                <a:lnTo>
                  <a:pt x="0" y="15189"/>
                </a:lnTo>
                <a:lnTo>
                  <a:pt x="113586" y="9695"/>
                </a:lnTo>
                <a:lnTo>
                  <a:pt x="113586" y="60848"/>
                </a:lnTo>
                <a:lnTo>
                  <a:pt x="154232" y="7729"/>
                </a:lnTo>
                <a:lnTo>
                  <a:pt x="31400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9B28EAD-0895-D46B-F413-AF951EF15035}"/>
              </a:ext>
            </a:extLst>
          </p:cNvPr>
          <p:cNvSpPr txBox="1"/>
          <p:nvPr/>
        </p:nvSpPr>
        <p:spPr>
          <a:xfrm>
            <a:off x="8745517" y="1489517"/>
            <a:ext cx="304915" cy="194347"/>
          </a:xfrm>
          <a:custGeom>
            <a:avLst/>
            <a:gdLst/>
            <a:ahLst/>
            <a:cxnLst/>
            <a:rect l="l" t="t" r="r" b="b"/>
            <a:pathLst>
              <a:path w="304915" h="194347">
                <a:moveTo>
                  <a:pt x="304915" y="0"/>
                </a:moveTo>
                <a:lnTo>
                  <a:pt x="304915" y="194347"/>
                </a:lnTo>
                <a:lnTo>
                  <a:pt x="191330" y="194347"/>
                </a:lnTo>
                <a:lnTo>
                  <a:pt x="191330" y="104488"/>
                </a:lnTo>
                <a:lnTo>
                  <a:pt x="113586" y="104488"/>
                </a:lnTo>
                <a:lnTo>
                  <a:pt x="113586" y="194347"/>
                </a:lnTo>
                <a:lnTo>
                  <a:pt x="0" y="194347"/>
                </a:lnTo>
                <a:lnTo>
                  <a:pt x="0" y="14750"/>
                </a:lnTo>
                <a:lnTo>
                  <a:pt x="113586" y="9255"/>
                </a:lnTo>
                <a:lnTo>
                  <a:pt x="113586" y="15134"/>
                </a:lnTo>
                <a:lnTo>
                  <a:pt x="191330" y="15134"/>
                </a:lnTo>
                <a:lnTo>
                  <a:pt x="191330" y="5494"/>
                </a:lnTo>
                <a:lnTo>
                  <a:pt x="30491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13216F2-D5A9-9F02-23F0-7AEE5594FDEF}"/>
              </a:ext>
            </a:extLst>
          </p:cNvPr>
          <p:cNvSpPr txBox="1"/>
          <p:nvPr/>
        </p:nvSpPr>
        <p:spPr>
          <a:xfrm>
            <a:off x="8411504" y="1506779"/>
            <a:ext cx="286740" cy="182133"/>
          </a:xfrm>
          <a:custGeom>
            <a:avLst/>
            <a:gdLst/>
            <a:ahLst/>
            <a:cxnLst/>
            <a:rect l="l" t="t" r="r" b="b"/>
            <a:pathLst>
              <a:path w="286740" h="182133">
                <a:moveTo>
                  <a:pt x="282070" y="0"/>
                </a:moveTo>
                <a:lnTo>
                  <a:pt x="286740" y="28667"/>
                </a:lnTo>
                <a:lnTo>
                  <a:pt x="286740" y="177085"/>
                </a:lnTo>
                <a:lnTo>
                  <a:pt x="180728" y="177085"/>
                </a:lnTo>
                <a:lnTo>
                  <a:pt x="180728" y="140738"/>
                </a:lnTo>
                <a:cubicBezTo>
                  <a:pt x="167602" y="168335"/>
                  <a:pt x="141518" y="182133"/>
                  <a:pt x="102479" y="182133"/>
                </a:cubicBezTo>
                <a:cubicBezTo>
                  <a:pt x="80603" y="182133"/>
                  <a:pt x="62009" y="178347"/>
                  <a:pt x="46696" y="170775"/>
                </a:cubicBezTo>
                <a:cubicBezTo>
                  <a:pt x="31383" y="163202"/>
                  <a:pt x="19772" y="152938"/>
                  <a:pt x="11863" y="139980"/>
                </a:cubicBezTo>
                <a:cubicBezTo>
                  <a:pt x="3954" y="127023"/>
                  <a:pt x="0" y="112467"/>
                  <a:pt x="0" y="96313"/>
                </a:cubicBezTo>
                <a:cubicBezTo>
                  <a:pt x="0" y="69053"/>
                  <a:pt x="10432" y="48355"/>
                  <a:pt x="31298" y="34220"/>
                </a:cubicBezTo>
                <a:cubicBezTo>
                  <a:pt x="52165" y="20085"/>
                  <a:pt x="83800" y="13017"/>
                  <a:pt x="126206" y="13017"/>
                </a:cubicBezTo>
                <a:lnTo>
                  <a:pt x="172145" y="13017"/>
                </a:lnTo>
                <a:lnTo>
                  <a:pt x="167285" y="5553"/>
                </a:lnTo>
                <a:lnTo>
                  <a:pt x="282070" y="0"/>
                </a:lnTo>
                <a:close/>
                <a:moveTo>
                  <a:pt x="144380" y="68043"/>
                </a:moveTo>
                <a:cubicBezTo>
                  <a:pt x="121158" y="68043"/>
                  <a:pt x="109546" y="75784"/>
                  <a:pt x="109546" y="91265"/>
                </a:cubicBezTo>
                <a:cubicBezTo>
                  <a:pt x="109546" y="97659"/>
                  <a:pt x="111986" y="102960"/>
                  <a:pt x="116866" y="107167"/>
                </a:cubicBezTo>
                <a:cubicBezTo>
                  <a:pt x="121746" y="111374"/>
                  <a:pt x="128394" y="113477"/>
                  <a:pt x="136808" y="113477"/>
                </a:cubicBezTo>
                <a:cubicBezTo>
                  <a:pt x="144884" y="113477"/>
                  <a:pt x="152120" y="111290"/>
                  <a:pt x="158514" y="106914"/>
                </a:cubicBezTo>
                <a:cubicBezTo>
                  <a:pt x="164909" y="102539"/>
                  <a:pt x="169621" y="95977"/>
                  <a:pt x="172650" y="87226"/>
                </a:cubicBezTo>
                <a:lnTo>
                  <a:pt x="172650" y="68043"/>
                </a:lnTo>
                <a:lnTo>
                  <a:pt x="144380" y="680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8D8C735-94CB-1416-5739-FFE7240510E1}"/>
              </a:ext>
            </a:extLst>
          </p:cNvPr>
          <p:cNvSpPr txBox="1"/>
          <p:nvPr/>
        </p:nvSpPr>
        <p:spPr>
          <a:xfrm>
            <a:off x="8154968" y="1527339"/>
            <a:ext cx="113585" cy="156525"/>
          </a:xfrm>
          <a:custGeom>
            <a:avLst/>
            <a:gdLst/>
            <a:ahLst/>
            <a:cxnLst/>
            <a:rect l="l" t="t" r="r" b="b"/>
            <a:pathLst>
              <a:path w="113585" h="156525">
                <a:moveTo>
                  <a:pt x="113585" y="0"/>
                </a:moveTo>
                <a:lnTo>
                  <a:pt x="113585" y="156525"/>
                </a:lnTo>
                <a:lnTo>
                  <a:pt x="0" y="156525"/>
                </a:lnTo>
                <a:lnTo>
                  <a:pt x="0" y="5494"/>
                </a:lnTo>
                <a:lnTo>
                  <a:pt x="11358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1DB724-D2AB-4279-5A38-CA5453CC1E96}"/>
              </a:ext>
            </a:extLst>
          </p:cNvPr>
          <p:cNvSpPr txBox="1"/>
          <p:nvPr/>
        </p:nvSpPr>
        <p:spPr>
          <a:xfrm>
            <a:off x="7802543" y="1534581"/>
            <a:ext cx="317535" cy="247218"/>
          </a:xfrm>
          <a:custGeom>
            <a:avLst/>
            <a:gdLst/>
            <a:ahLst/>
            <a:cxnLst/>
            <a:rect l="l" t="t" r="r" b="b"/>
            <a:pathLst>
              <a:path w="317535" h="247218">
                <a:moveTo>
                  <a:pt x="316263" y="0"/>
                </a:moveTo>
                <a:lnTo>
                  <a:pt x="317535" y="11465"/>
                </a:lnTo>
                <a:cubicBezTo>
                  <a:pt x="317535" y="40072"/>
                  <a:pt x="311561" y="65229"/>
                  <a:pt x="299614" y="86936"/>
                </a:cubicBezTo>
                <a:cubicBezTo>
                  <a:pt x="287666" y="108644"/>
                  <a:pt x="271512" y="125303"/>
                  <a:pt x="251150" y="136914"/>
                </a:cubicBezTo>
                <a:cubicBezTo>
                  <a:pt x="230789" y="148525"/>
                  <a:pt x="208492" y="154330"/>
                  <a:pt x="184261" y="154330"/>
                </a:cubicBezTo>
                <a:cubicBezTo>
                  <a:pt x="153635" y="154330"/>
                  <a:pt x="130245" y="146421"/>
                  <a:pt x="114091" y="130604"/>
                </a:cubicBezTo>
                <a:lnTo>
                  <a:pt x="114091" y="247218"/>
                </a:lnTo>
                <a:lnTo>
                  <a:pt x="0" y="247218"/>
                </a:lnTo>
                <a:lnTo>
                  <a:pt x="0" y="15299"/>
                </a:lnTo>
                <a:lnTo>
                  <a:pt x="112578" y="9853"/>
                </a:lnTo>
                <a:lnTo>
                  <a:pt x="112071" y="11465"/>
                </a:lnTo>
                <a:cubicBezTo>
                  <a:pt x="112071" y="28629"/>
                  <a:pt x="116278" y="41923"/>
                  <a:pt x="124692" y="51346"/>
                </a:cubicBezTo>
                <a:cubicBezTo>
                  <a:pt x="133106" y="60769"/>
                  <a:pt x="143875" y="65481"/>
                  <a:pt x="157001" y="65481"/>
                </a:cubicBezTo>
                <a:cubicBezTo>
                  <a:pt x="170126" y="65481"/>
                  <a:pt x="180896" y="60769"/>
                  <a:pt x="189309" y="51346"/>
                </a:cubicBezTo>
                <a:cubicBezTo>
                  <a:pt x="197723" y="41923"/>
                  <a:pt x="201930" y="28629"/>
                  <a:pt x="201930" y="11465"/>
                </a:cubicBezTo>
                <a:lnTo>
                  <a:pt x="200092" y="5620"/>
                </a:lnTo>
                <a:lnTo>
                  <a:pt x="31626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71B3C3-0B61-AAF2-40FC-8F35D9846A77}"/>
              </a:ext>
            </a:extLst>
          </p:cNvPr>
          <p:cNvSpPr txBox="1"/>
          <p:nvPr/>
        </p:nvSpPr>
        <p:spPr>
          <a:xfrm>
            <a:off x="7444330" y="1551855"/>
            <a:ext cx="317385" cy="137056"/>
          </a:xfrm>
          <a:custGeom>
            <a:avLst/>
            <a:gdLst/>
            <a:ahLst/>
            <a:cxnLst/>
            <a:rect l="l" t="t" r="r" b="b"/>
            <a:pathLst>
              <a:path w="317385" h="137056">
                <a:moveTo>
                  <a:pt x="317385" y="0"/>
                </a:moveTo>
                <a:lnTo>
                  <a:pt x="313097" y="32873"/>
                </a:lnTo>
                <a:cubicBezTo>
                  <a:pt x="309689" y="45199"/>
                  <a:pt x="304578" y="56789"/>
                  <a:pt x="297763" y="67643"/>
                </a:cubicBezTo>
                <a:cubicBezTo>
                  <a:pt x="284133" y="89350"/>
                  <a:pt x="265117" y="106346"/>
                  <a:pt x="240717" y="118630"/>
                </a:cubicBezTo>
                <a:cubicBezTo>
                  <a:pt x="216318" y="130914"/>
                  <a:pt x="188636" y="137056"/>
                  <a:pt x="157673" y="137056"/>
                </a:cubicBezTo>
                <a:cubicBezTo>
                  <a:pt x="127047" y="137056"/>
                  <a:pt x="99535" y="130914"/>
                  <a:pt x="75135" y="118630"/>
                </a:cubicBezTo>
                <a:cubicBezTo>
                  <a:pt x="50735" y="106346"/>
                  <a:pt x="31636" y="89350"/>
                  <a:pt x="17837" y="67643"/>
                </a:cubicBezTo>
                <a:cubicBezTo>
                  <a:pt x="10938" y="56789"/>
                  <a:pt x="5764" y="45199"/>
                  <a:pt x="2314" y="32873"/>
                </a:cubicBezTo>
                <a:lnTo>
                  <a:pt x="0" y="15352"/>
                </a:lnTo>
                <a:lnTo>
                  <a:pt x="117766" y="9656"/>
                </a:lnTo>
                <a:lnTo>
                  <a:pt x="125365" y="33820"/>
                </a:lnTo>
                <a:cubicBezTo>
                  <a:pt x="133778" y="43411"/>
                  <a:pt x="144548" y="48207"/>
                  <a:pt x="157673" y="48207"/>
                </a:cubicBezTo>
                <a:cubicBezTo>
                  <a:pt x="170799" y="48207"/>
                  <a:pt x="181568" y="43411"/>
                  <a:pt x="189983" y="33820"/>
                </a:cubicBezTo>
                <a:lnTo>
                  <a:pt x="198814" y="5735"/>
                </a:lnTo>
                <a:lnTo>
                  <a:pt x="31738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7AB25D-7ECD-C3F8-DBEE-0C9E8CB6F5D5}"/>
              </a:ext>
            </a:extLst>
          </p:cNvPr>
          <p:cNvSpPr txBox="1"/>
          <p:nvPr/>
        </p:nvSpPr>
        <p:spPr>
          <a:xfrm>
            <a:off x="6987515" y="1575543"/>
            <a:ext cx="284512" cy="112893"/>
          </a:xfrm>
          <a:custGeom>
            <a:avLst/>
            <a:gdLst/>
            <a:ahLst/>
            <a:cxnLst/>
            <a:rect l="l" t="t" r="r" b="b"/>
            <a:pathLst>
              <a:path w="284512" h="112893">
                <a:moveTo>
                  <a:pt x="284512" y="0"/>
                </a:moveTo>
                <a:lnTo>
                  <a:pt x="282093" y="18538"/>
                </a:lnTo>
                <a:cubicBezTo>
                  <a:pt x="279007" y="29702"/>
                  <a:pt x="274378" y="40198"/>
                  <a:pt x="268206" y="50028"/>
                </a:cubicBezTo>
                <a:cubicBezTo>
                  <a:pt x="255862" y="69688"/>
                  <a:pt x="238641" y="85080"/>
                  <a:pt x="216543" y="96205"/>
                </a:cubicBezTo>
                <a:cubicBezTo>
                  <a:pt x="194444" y="107330"/>
                  <a:pt x="169374" y="112893"/>
                  <a:pt x="141333" y="112893"/>
                </a:cubicBezTo>
                <a:cubicBezTo>
                  <a:pt x="113597" y="112893"/>
                  <a:pt x="88679" y="107330"/>
                  <a:pt x="66581" y="96205"/>
                </a:cubicBezTo>
                <a:cubicBezTo>
                  <a:pt x="44483" y="85080"/>
                  <a:pt x="27185" y="69688"/>
                  <a:pt x="14689" y="50028"/>
                </a:cubicBezTo>
                <a:cubicBezTo>
                  <a:pt x="8441" y="40198"/>
                  <a:pt x="3754" y="29702"/>
                  <a:pt x="630" y="18538"/>
                </a:cubicBezTo>
                <a:lnTo>
                  <a:pt x="0" y="13763"/>
                </a:lnTo>
                <a:lnTo>
                  <a:pt x="108648" y="8507"/>
                </a:lnTo>
                <a:lnTo>
                  <a:pt x="112072" y="19396"/>
                </a:lnTo>
                <a:cubicBezTo>
                  <a:pt x="119693" y="28082"/>
                  <a:pt x="129446" y="32426"/>
                  <a:pt x="141333" y="32426"/>
                </a:cubicBezTo>
                <a:cubicBezTo>
                  <a:pt x="153220" y="32426"/>
                  <a:pt x="162974" y="28082"/>
                  <a:pt x="170594" y="19396"/>
                </a:cubicBezTo>
                <a:lnTo>
                  <a:pt x="175028" y="5296"/>
                </a:lnTo>
                <a:lnTo>
                  <a:pt x="28451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480BF0-FFB3-421E-3FAA-155D3B7D79EE}"/>
              </a:ext>
            </a:extLst>
          </p:cNvPr>
          <p:cNvSpPr txBox="1"/>
          <p:nvPr/>
        </p:nvSpPr>
        <p:spPr>
          <a:xfrm>
            <a:off x="6752268" y="1595709"/>
            <a:ext cx="102870" cy="88155"/>
          </a:xfrm>
          <a:custGeom>
            <a:avLst/>
            <a:gdLst/>
            <a:ahLst/>
            <a:cxnLst/>
            <a:rect l="l" t="t" r="r" b="b"/>
            <a:pathLst>
              <a:path w="102870" h="88155">
                <a:moveTo>
                  <a:pt x="102870" y="0"/>
                </a:moveTo>
                <a:lnTo>
                  <a:pt x="102870" y="88155"/>
                </a:lnTo>
                <a:lnTo>
                  <a:pt x="0" y="88155"/>
                </a:lnTo>
                <a:lnTo>
                  <a:pt x="0" y="4976"/>
                </a:lnTo>
                <a:lnTo>
                  <a:pt x="1028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0DE782-4C43-26F9-629A-4DE6C4CF752B}"/>
              </a:ext>
            </a:extLst>
          </p:cNvPr>
          <p:cNvSpPr txBox="1"/>
          <p:nvPr/>
        </p:nvSpPr>
        <p:spPr>
          <a:xfrm>
            <a:off x="6236471" y="1600654"/>
            <a:ext cx="33647" cy="24981"/>
          </a:xfrm>
          <a:custGeom>
            <a:avLst/>
            <a:gdLst/>
            <a:ahLst/>
            <a:cxnLst/>
            <a:rect l="l" t="t" r="r" b="b"/>
            <a:pathLst>
              <a:path w="33647" h="24981">
                <a:moveTo>
                  <a:pt x="0" y="0"/>
                </a:moveTo>
                <a:lnTo>
                  <a:pt x="19660" y="0"/>
                </a:lnTo>
                <a:lnTo>
                  <a:pt x="33647" y="23354"/>
                </a:lnTo>
                <a:lnTo>
                  <a:pt x="0" y="24981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2243280-B640-E34C-8115-BA8C30E28110}"/>
              </a:ext>
            </a:extLst>
          </p:cNvPr>
          <p:cNvSpPr txBox="1"/>
          <p:nvPr/>
        </p:nvSpPr>
        <p:spPr>
          <a:xfrm>
            <a:off x="6445274" y="1602563"/>
            <a:ext cx="268144" cy="85872"/>
          </a:xfrm>
          <a:custGeom>
            <a:avLst/>
            <a:gdLst/>
            <a:ahLst/>
            <a:cxnLst/>
            <a:rect l="l" t="t" r="r" b="b"/>
            <a:pathLst>
              <a:path w="268144" h="85872">
                <a:moveTo>
                  <a:pt x="268144" y="0"/>
                </a:moveTo>
                <a:lnTo>
                  <a:pt x="257997" y="23007"/>
                </a:lnTo>
                <a:cubicBezTo>
                  <a:pt x="245653" y="42667"/>
                  <a:pt x="228432" y="58059"/>
                  <a:pt x="206334" y="69184"/>
                </a:cubicBezTo>
                <a:cubicBezTo>
                  <a:pt x="184235" y="80309"/>
                  <a:pt x="159166" y="85872"/>
                  <a:pt x="131124" y="85872"/>
                </a:cubicBezTo>
                <a:cubicBezTo>
                  <a:pt x="103388" y="85872"/>
                  <a:pt x="78470" y="80309"/>
                  <a:pt x="56372" y="69184"/>
                </a:cubicBezTo>
                <a:cubicBezTo>
                  <a:pt x="34274" y="58059"/>
                  <a:pt x="16976" y="42667"/>
                  <a:pt x="4480" y="23007"/>
                </a:cubicBezTo>
                <a:lnTo>
                  <a:pt x="0" y="12971"/>
                </a:lnTo>
                <a:lnTo>
                  <a:pt x="26814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217CBE-021C-0F33-71FD-06C0AD734803}"/>
              </a:ext>
            </a:extLst>
          </p:cNvPr>
          <p:cNvSpPr txBox="1"/>
          <p:nvPr/>
        </p:nvSpPr>
        <p:spPr>
          <a:xfrm>
            <a:off x="6270117" y="1618467"/>
            <a:ext cx="157462" cy="65397"/>
          </a:xfrm>
          <a:custGeom>
            <a:avLst/>
            <a:gdLst/>
            <a:ahLst/>
            <a:cxnLst/>
            <a:rect l="l" t="t" r="r" b="b"/>
            <a:pathLst>
              <a:path w="157462" h="65397">
                <a:moveTo>
                  <a:pt x="114553" y="0"/>
                </a:moveTo>
                <a:lnTo>
                  <a:pt x="157462" y="65397"/>
                </a:lnTo>
                <a:lnTo>
                  <a:pt x="35847" y="65397"/>
                </a:lnTo>
                <a:lnTo>
                  <a:pt x="0" y="5541"/>
                </a:lnTo>
                <a:lnTo>
                  <a:pt x="11455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974F52-16AC-B9EF-7E3B-BF0F141702E8}"/>
              </a:ext>
            </a:extLst>
          </p:cNvPr>
          <p:cNvSpPr txBox="1"/>
          <p:nvPr/>
        </p:nvSpPr>
        <p:spPr>
          <a:xfrm>
            <a:off x="6133144" y="1625635"/>
            <a:ext cx="103327" cy="58229"/>
          </a:xfrm>
          <a:custGeom>
            <a:avLst/>
            <a:gdLst/>
            <a:ahLst/>
            <a:cxnLst/>
            <a:rect l="l" t="t" r="r" b="b"/>
            <a:pathLst>
              <a:path w="103327" h="58229">
                <a:moveTo>
                  <a:pt x="103327" y="0"/>
                </a:moveTo>
                <a:lnTo>
                  <a:pt x="103327" y="58229"/>
                </a:lnTo>
                <a:lnTo>
                  <a:pt x="0" y="58229"/>
                </a:lnTo>
                <a:lnTo>
                  <a:pt x="0" y="4999"/>
                </a:lnTo>
                <a:lnTo>
                  <a:pt x="10332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F6FDF0-1570-BC4C-8F75-7D7D29CB7718}"/>
              </a:ext>
            </a:extLst>
          </p:cNvPr>
          <p:cNvSpPr txBox="1"/>
          <p:nvPr/>
        </p:nvSpPr>
        <p:spPr>
          <a:xfrm>
            <a:off x="5869910" y="1632655"/>
            <a:ext cx="221430" cy="55780"/>
          </a:xfrm>
          <a:custGeom>
            <a:avLst/>
            <a:gdLst/>
            <a:ahLst/>
            <a:cxnLst/>
            <a:rect l="l" t="t" r="r" b="b"/>
            <a:pathLst>
              <a:path w="221430" h="55780">
                <a:moveTo>
                  <a:pt x="221430" y="0"/>
                </a:moveTo>
                <a:lnTo>
                  <a:pt x="214313" y="12689"/>
                </a:lnTo>
                <a:cubicBezTo>
                  <a:pt x="206845" y="21757"/>
                  <a:pt x="197701" y="29567"/>
                  <a:pt x="186881" y="36120"/>
                </a:cubicBezTo>
                <a:cubicBezTo>
                  <a:pt x="165240" y="49227"/>
                  <a:pt x="139179" y="55780"/>
                  <a:pt x="108699" y="55780"/>
                </a:cubicBezTo>
                <a:cubicBezTo>
                  <a:pt x="80353" y="55780"/>
                  <a:pt x="54978" y="50294"/>
                  <a:pt x="32576" y="39321"/>
                </a:cubicBezTo>
                <a:lnTo>
                  <a:pt x="0" y="10711"/>
                </a:lnTo>
                <a:lnTo>
                  <a:pt x="22143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E22BB8-DD4E-B7BE-733C-23784667A35F}"/>
              </a:ext>
            </a:extLst>
          </p:cNvPr>
          <p:cNvSpPr txBox="1"/>
          <p:nvPr/>
        </p:nvSpPr>
        <p:spPr>
          <a:xfrm>
            <a:off x="5585173" y="1646987"/>
            <a:ext cx="211091" cy="41448"/>
          </a:xfrm>
          <a:custGeom>
            <a:avLst/>
            <a:gdLst/>
            <a:ahLst/>
            <a:cxnLst/>
            <a:rect l="l" t="t" r="r" b="b"/>
            <a:pathLst>
              <a:path w="211091" h="41448">
                <a:moveTo>
                  <a:pt x="209887" y="0"/>
                </a:moveTo>
                <a:lnTo>
                  <a:pt x="211091" y="1214"/>
                </a:lnTo>
                <a:cubicBezTo>
                  <a:pt x="186707" y="28037"/>
                  <a:pt x="150283" y="41448"/>
                  <a:pt x="101820" y="41448"/>
                </a:cubicBezTo>
                <a:cubicBezTo>
                  <a:pt x="71644" y="41448"/>
                  <a:pt x="45127" y="35885"/>
                  <a:pt x="22267" y="24760"/>
                </a:cubicBezTo>
                <a:lnTo>
                  <a:pt x="0" y="10152"/>
                </a:lnTo>
                <a:lnTo>
                  <a:pt x="20988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E12CB5-C550-01A7-1406-D4E702F9B446}"/>
              </a:ext>
            </a:extLst>
          </p:cNvPr>
          <p:cNvSpPr txBox="1"/>
          <p:nvPr/>
        </p:nvSpPr>
        <p:spPr>
          <a:xfrm>
            <a:off x="5398651" y="1661187"/>
            <a:ext cx="102870" cy="22677"/>
          </a:xfrm>
          <a:custGeom>
            <a:avLst/>
            <a:gdLst/>
            <a:ahLst/>
            <a:cxnLst/>
            <a:rect l="l" t="t" r="r" b="b"/>
            <a:pathLst>
              <a:path w="102870" h="22677">
                <a:moveTo>
                  <a:pt x="102870" y="0"/>
                </a:moveTo>
                <a:lnTo>
                  <a:pt x="102870" y="22677"/>
                </a:lnTo>
                <a:lnTo>
                  <a:pt x="0" y="22677"/>
                </a:lnTo>
                <a:lnTo>
                  <a:pt x="0" y="4976"/>
                </a:lnTo>
                <a:lnTo>
                  <a:pt x="10287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49BCC1-561D-08AB-8256-509879B7F518}"/>
              </a:ext>
            </a:extLst>
          </p:cNvPr>
          <p:cNvSpPr txBox="1"/>
          <p:nvPr/>
        </p:nvSpPr>
        <p:spPr>
          <a:xfrm>
            <a:off x="5041900" y="1678145"/>
            <a:ext cx="109035" cy="10290"/>
          </a:xfrm>
          <a:custGeom>
            <a:avLst/>
            <a:gdLst/>
            <a:ahLst/>
            <a:cxnLst/>
            <a:rect l="l" t="t" r="r" b="b"/>
            <a:pathLst>
              <a:path w="109035" h="10290">
                <a:moveTo>
                  <a:pt x="109035" y="0"/>
                </a:moveTo>
                <a:lnTo>
                  <a:pt x="108683" y="232"/>
                </a:lnTo>
                <a:cubicBezTo>
                  <a:pt x="90471" y="6937"/>
                  <a:pt x="69250" y="10290"/>
                  <a:pt x="45018" y="10290"/>
                </a:cubicBezTo>
                <a:cubicBezTo>
                  <a:pt x="29931" y="10290"/>
                  <a:pt x="15757" y="8899"/>
                  <a:pt x="2498" y="6118"/>
                </a:cubicBezTo>
                <a:lnTo>
                  <a:pt x="0" y="5274"/>
                </a:lnTo>
                <a:lnTo>
                  <a:pt x="109035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ru-RU" sz="3600" dirty="0">
              <a:latin typeface="Montserrat Black" panose="00000A00000000000000" pitchFamily="2" charset="-52"/>
            </a:endParaRPr>
          </a:p>
        </p:txBody>
      </p:sp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83AB950-7E9F-A5D4-79C1-0A7D4412F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236" y="7102007"/>
            <a:ext cx="6906589" cy="3524742"/>
          </a:xfrm>
          <a:prstGeom prst="rect">
            <a:avLst/>
          </a:prstGeom>
        </p:spPr>
      </p:pic>
      <p:pic>
        <p:nvPicPr>
          <p:cNvPr id="83" name="Рисунок 82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EFEF3D5-FCBB-7FB2-C1B2-4F777574C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83438">
            <a:off x="7682166" y="2205929"/>
            <a:ext cx="2140045" cy="2140045"/>
          </a:xfrm>
          <a:prstGeom prst="rect">
            <a:avLst/>
          </a:prstGeom>
        </p:spPr>
      </p:pic>
      <p:sp>
        <p:nvSpPr>
          <p:cNvPr id="113" name="Полилиния: фигура 112">
            <a:hlinkClick r:id="rId5" action="ppaction://hlinksldjump"/>
            <a:extLst>
              <a:ext uri="{FF2B5EF4-FFF2-40B4-BE49-F238E27FC236}">
                <a16:creationId xmlns:a16="http://schemas.microsoft.com/office/drawing/2014/main" id="{83149573-C195-51AA-CB39-BDBEE3B2382D}"/>
              </a:ext>
            </a:extLst>
          </p:cNvPr>
          <p:cNvSpPr/>
          <p:nvPr/>
        </p:nvSpPr>
        <p:spPr>
          <a:xfrm>
            <a:off x="4345035" y="3573324"/>
            <a:ext cx="3733749" cy="1400864"/>
          </a:xfrm>
          <a:custGeom>
            <a:avLst/>
            <a:gdLst/>
            <a:ahLst/>
            <a:cxnLst/>
            <a:rect l="l" t="t" r="r" b="b"/>
            <a:pathLst>
              <a:path w="3733749" h="1400864">
                <a:moveTo>
                  <a:pt x="2646699" y="688354"/>
                </a:moveTo>
                <a:lnTo>
                  <a:pt x="2691962" y="688354"/>
                </a:lnTo>
                <a:cubicBezTo>
                  <a:pt x="2716955" y="688354"/>
                  <a:pt x="2729452" y="699022"/>
                  <a:pt x="2729452" y="720358"/>
                </a:cubicBezTo>
                <a:cubicBezTo>
                  <a:pt x="2729452" y="732550"/>
                  <a:pt x="2725947" y="742075"/>
                  <a:pt x="2718937" y="748933"/>
                </a:cubicBezTo>
                <a:cubicBezTo>
                  <a:pt x="2711926" y="755791"/>
                  <a:pt x="2702935" y="759220"/>
                  <a:pt x="2691962" y="759220"/>
                </a:cubicBezTo>
                <a:lnTo>
                  <a:pt x="2646699" y="759220"/>
                </a:lnTo>
                <a:close/>
                <a:moveTo>
                  <a:pt x="2010353" y="620689"/>
                </a:moveTo>
                <a:lnTo>
                  <a:pt x="2041442" y="701156"/>
                </a:lnTo>
                <a:lnTo>
                  <a:pt x="1979263" y="701156"/>
                </a:lnTo>
                <a:close/>
                <a:moveTo>
                  <a:pt x="1267403" y="620689"/>
                </a:moveTo>
                <a:lnTo>
                  <a:pt x="1298492" y="701156"/>
                </a:lnTo>
                <a:lnTo>
                  <a:pt x="1236313" y="701156"/>
                </a:lnTo>
                <a:close/>
                <a:moveTo>
                  <a:pt x="2540629" y="514618"/>
                </a:moveTo>
                <a:lnTo>
                  <a:pt x="2540629" y="834658"/>
                </a:lnTo>
                <a:lnTo>
                  <a:pt x="2699277" y="834658"/>
                </a:lnTo>
                <a:cubicBezTo>
                  <a:pt x="2742254" y="834658"/>
                  <a:pt x="2776087" y="824676"/>
                  <a:pt x="2800775" y="804712"/>
                </a:cubicBezTo>
                <a:cubicBezTo>
                  <a:pt x="2825464" y="784747"/>
                  <a:pt x="2837809" y="756020"/>
                  <a:pt x="2837809" y="718529"/>
                </a:cubicBezTo>
                <a:cubicBezTo>
                  <a:pt x="2837809" y="683782"/>
                  <a:pt x="2826988" y="657493"/>
                  <a:pt x="2805347" y="639662"/>
                </a:cubicBezTo>
                <a:cubicBezTo>
                  <a:pt x="2783707" y="621832"/>
                  <a:pt x="2752922" y="612916"/>
                  <a:pt x="2712993" y="612916"/>
                </a:cubicBezTo>
                <a:lnTo>
                  <a:pt x="2646699" y="612916"/>
                </a:lnTo>
                <a:lnTo>
                  <a:pt x="2646699" y="514618"/>
                </a:lnTo>
                <a:close/>
                <a:moveTo>
                  <a:pt x="2214797" y="514618"/>
                </a:moveTo>
                <a:lnTo>
                  <a:pt x="2214797" y="598286"/>
                </a:lnTo>
                <a:lnTo>
                  <a:pt x="2308523" y="598286"/>
                </a:lnTo>
                <a:lnTo>
                  <a:pt x="2308523" y="834658"/>
                </a:lnTo>
                <a:lnTo>
                  <a:pt x="2414594" y="834658"/>
                </a:lnTo>
                <a:lnTo>
                  <a:pt x="2414594" y="598286"/>
                </a:lnTo>
                <a:lnTo>
                  <a:pt x="2508320" y="598286"/>
                </a:lnTo>
                <a:lnTo>
                  <a:pt x="2508320" y="514618"/>
                </a:lnTo>
                <a:close/>
                <a:moveTo>
                  <a:pt x="1958232" y="514618"/>
                </a:moveTo>
                <a:lnTo>
                  <a:pt x="1818329" y="834658"/>
                </a:lnTo>
                <a:lnTo>
                  <a:pt x="1928057" y="834658"/>
                </a:lnTo>
                <a:lnTo>
                  <a:pt x="1949545" y="778880"/>
                </a:lnTo>
                <a:lnTo>
                  <a:pt x="2071160" y="778880"/>
                </a:lnTo>
                <a:lnTo>
                  <a:pt x="2092649" y="834658"/>
                </a:lnTo>
                <a:lnTo>
                  <a:pt x="2204206" y="834658"/>
                </a:lnTo>
                <a:lnTo>
                  <a:pt x="2064302" y="514618"/>
                </a:lnTo>
                <a:close/>
                <a:moveTo>
                  <a:pt x="1477791" y="514618"/>
                </a:moveTo>
                <a:lnTo>
                  <a:pt x="1477791" y="611087"/>
                </a:lnTo>
                <a:cubicBezTo>
                  <a:pt x="1477791" y="653759"/>
                  <a:pt x="1490059" y="686221"/>
                  <a:pt x="1514596" y="708471"/>
                </a:cubicBezTo>
                <a:cubicBezTo>
                  <a:pt x="1539132" y="730721"/>
                  <a:pt x="1574870" y="741847"/>
                  <a:pt x="1621809" y="741847"/>
                </a:cubicBezTo>
                <a:cubicBezTo>
                  <a:pt x="1639183" y="741847"/>
                  <a:pt x="1658537" y="738646"/>
                  <a:pt x="1679873" y="732245"/>
                </a:cubicBezTo>
                <a:lnTo>
                  <a:pt x="1679873" y="834658"/>
                </a:lnTo>
                <a:lnTo>
                  <a:pt x="1785944" y="834658"/>
                </a:lnTo>
                <a:lnTo>
                  <a:pt x="1785944" y="514618"/>
                </a:lnTo>
                <a:lnTo>
                  <a:pt x="1679873" y="514618"/>
                </a:lnTo>
                <a:lnTo>
                  <a:pt x="1679873" y="649035"/>
                </a:lnTo>
                <a:cubicBezTo>
                  <a:pt x="1668291" y="653912"/>
                  <a:pt x="1653508" y="656350"/>
                  <a:pt x="1635525" y="656350"/>
                </a:cubicBezTo>
                <a:cubicBezTo>
                  <a:pt x="1618151" y="656350"/>
                  <a:pt x="1605197" y="651702"/>
                  <a:pt x="1596663" y="642406"/>
                </a:cubicBezTo>
                <a:cubicBezTo>
                  <a:pt x="1588129" y="633109"/>
                  <a:pt x="1583861" y="618707"/>
                  <a:pt x="1583861" y="599200"/>
                </a:cubicBezTo>
                <a:lnTo>
                  <a:pt x="1583861" y="514618"/>
                </a:lnTo>
                <a:close/>
                <a:moveTo>
                  <a:pt x="1215282" y="514618"/>
                </a:moveTo>
                <a:lnTo>
                  <a:pt x="1075379" y="834658"/>
                </a:lnTo>
                <a:lnTo>
                  <a:pt x="1185107" y="834658"/>
                </a:lnTo>
                <a:lnTo>
                  <a:pt x="1206595" y="778880"/>
                </a:lnTo>
                <a:lnTo>
                  <a:pt x="1328210" y="778880"/>
                </a:lnTo>
                <a:lnTo>
                  <a:pt x="1349699" y="834658"/>
                </a:lnTo>
                <a:lnTo>
                  <a:pt x="1461256" y="834658"/>
                </a:lnTo>
                <a:lnTo>
                  <a:pt x="1321352" y="514618"/>
                </a:lnTo>
                <a:close/>
                <a:moveTo>
                  <a:pt x="730879" y="514618"/>
                </a:moveTo>
                <a:lnTo>
                  <a:pt x="730879" y="834658"/>
                </a:lnTo>
                <a:lnTo>
                  <a:pt x="838778" y="834658"/>
                </a:lnTo>
                <a:lnTo>
                  <a:pt x="838778" y="716701"/>
                </a:lnTo>
                <a:lnTo>
                  <a:pt x="938447" y="716701"/>
                </a:lnTo>
                <a:lnTo>
                  <a:pt x="938447" y="834658"/>
                </a:lnTo>
                <a:lnTo>
                  <a:pt x="1046347" y="834658"/>
                </a:lnTo>
                <a:lnTo>
                  <a:pt x="1046347" y="514618"/>
                </a:lnTo>
                <a:lnTo>
                  <a:pt x="938447" y="514618"/>
                </a:lnTo>
                <a:lnTo>
                  <a:pt x="938447" y="628004"/>
                </a:lnTo>
                <a:lnTo>
                  <a:pt x="838778" y="628004"/>
                </a:lnTo>
                <a:lnTo>
                  <a:pt x="838778" y="514618"/>
                </a:lnTo>
                <a:close/>
                <a:moveTo>
                  <a:pt x="233482" y="0"/>
                </a:moveTo>
                <a:lnTo>
                  <a:pt x="3500267" y="0"/>
                </a:lnTo>
                <a:cubicBezTo>
                  <a:pt x="3629216" y="0"/>
                  <a:pt x="3733749" y="104533"/>
                  <a:pt x="3733749" y="233482"/>
                </a:cubicBezTo>
                <a:lnTo>
                  <a:pt x="3733749" y="1167382"/>
                </a:lnTo>
                <a:cubicBezTo>
                  <a:pt x="3733749" y="1296331"/>
                  <a:pt x="3629216" y="1400864"/>
                  <a:pt x="3500267" y="1400864"/>
                </a:cubicBezTo>
                <a:lnTo>
                  <a:pt x="233482" y="1400864"/>
                </a:lnTo>
                <a:cubicBezTo>
                  <a:pt x="104533" y="1400864"/>
                  <a:pt x="0" y="1296331"/>
                  <a:pt x="0" y="1167382"/>
                </a:cubicBezTo>
                <a:lnTo>
                  <a:pt x="0" y="233482"/>
                </a:lnTo>
                <a:cubicBezTo>
                  <a:pt x="0" y="104533"/>
                  <a:pt x="104533" y="0"/>
                  <a:pt x="233482" y="0"/>
                </a:cubicBezTo>
                <a:close/>
              </a:path>
            </a:pathLst>
          </a:cu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2B4FDE8-8BD1-AFD7-7756-3CFA04D6F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23" b="98406" l="9783" r="89946">
                        <a14:foregroundMark x1="40082" y1="6109" x2="40082" y2="6109"/>
                        <a14:foregroundMark x1="73913" y1="5046" x2="73913" y2="5046"/>
                        <a14:foregroundMark x1="40217" y1="2789" x2="40217" y2="2789"/>
                        <a14:foregroundMark x1="23234" y1="93493" x2="23234" y2="93493"/>
                        <a14:foregroundMark x1="25951" y1="98539" x2="25951" y2="98539"/>
                        <a14:foregroundMark x1="73913" y1="2523" x2="73913" y2="25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619" y="3732386"/>
            <a:ext cx="1933343" cy="197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942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C17B-E7AB-1D77-3290-DE053871D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97263F33-938A-2FDA-9523-F2BDD7C0C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0BB8C27-AF18-7C5E-3C00-5B82ED85B7F0}"/>
              </a:ext>
            </a:extLst>
          </p:cNvPr>
          <p:cNvSpPr/>
          <p:nvPr/>
        </p:nvSpPr>
        <p:spPr>
          <a:xfrm>
            <a:off x="4303634" y="825892"/>
            <a:ext cx="7325382" cy="4436988"/>
          </a:xfrm>
          <a:prstGeom prst="roundRect">
            <a:avLst/>
          </a:prstGeom>
          <a:gradFill>
            <a:gsLst>
              <a:gs pos="0">
                <a:srgbClr val="41BCFB"/>
              </a:gs>
              <a:gs pos="73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22E175A-B58E-FFBC-43EB-D9517DF543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pic>
        <p:nvPicPr>
          <p:cNvPr id="2" name="Рисунок 1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8561CD-F1BC-A322-3769-0E7217B7B2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203904" y="3622806"/>
            <a:ext cx="6117758" cy="61177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47A6A7-31B6-9283-4EFD-524396B73F75}"/>
              </a:ext>
            </a:extLst>
          </p:cNvPr>
          <p:cNvSpPr txBox="1"/>
          <p:nvPr/>
        </p:nvSpPr>
        <p:spPr>
          <a:xfrm>
            <a:off x="4572000" y="1120676"/>
            <a:ext cx="69065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Montserrat Light" panose="00000400000000000000" pitchFamily="2" charset="-52"/>
              </a:rPr>
              <a:t>Приветствую тебя, любознательный ум! </a:t>
            </a:r>
            <a:r>
              <a:rPr lang="ru-RU" sz="1600" dirty="0">
                <a:solidFill>
                  <a:schemeClr val="bg1"/>
                </a:solidFill>
                <a:latin typeface="Montserrat Light" panose="00000400000000000000" pitchFamily="2" charset="-52"/>
              </a:rPr>
              <a:t>Приготовься к самому невероятному приключению в твоей жизни. Сегодня мы бросим вызов границам обыденного и отправимся туда, куда не ступала нога обычного человека.</a:t>
            </a:r>
          </a:p>
          <a:p>
            <a:endParaRPr lang="ru-RU" sz="1600" dirty="0">
              <a:solidFill>
                <a:schemeClr val="bg1"/>
              </a:solidFill>
              <a:latin typeface="Montserrat Light" panose="00000400000000000000" pitchFamily="2" charset="-52"/>
            </a:endParaRPr>
          </a:p>
          <a:p>
            <a:r>
              <a:rPr lang="ru-RU" sz="1600" b="1" i="1" dirty="0">
                <a:solidFill>
                  <a:schemeClr val="bg1"/>
                </a:solidFill>
                <a:latin typeface="Montserrat Light" panose="00000400000000000000" pitchFamily="2" charset="-52"/>
              </a:rPr>
              <a:t>Ты станешь частью беспрецедентной миссии</a:t>
            </a:r>
            <a:r>
              <a:rPr lang="ru-RU" sz="1600" dirty="0">
                <a:solidFill>
                  <a:schemeClr val="bg1"/>
                </a:solidFill>
                <a:latin typeface="Montserrat Light" panose="00000400000000000000" pitchFamily="2" charset="-52"/>
              </a:rPr>
              <a:t>: мы уменьшимся до размеров мельчайшей молекулы, чтобы проникнуть внутрь величайшего чуда природы – человеческого тела!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685B0-24A4-855A-109C-DCFA0C4AC98D}"/>
              </a:ext>
            </a:extLst>
          </p:cNvPr>
          <p:cNvSpPr txBox="1"/>
          <p:nvPr/>
        </p:nvSpPr>
        <p:spPr>
          <a:xfrm>
            <a:off x="4572000" y="3319280"/>
            <a:ext cx="6315031" cy="1358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latin typeface="Montserrat Light" panose="00000400000000000000" pitchFamily="2" charset="-52"/>
              </a:rPr>
              <a:t>Твоя задача проста, но ответственна</a:t>
            </a:r>
            <a:r>
              <a:rPr lang="ru-RU" sz="1600" dirty="0">
                <a:solidFill>
                  <a:schemeClr val="bg1"/>
                </a:solidFill>
                <a:latin typeface="Montserrat Light" panose="00000400000000000000" pitchFamily="2" charset="-52"/>
              </a:rPr>
              <a:t>: на каждой "станции" нашего путешествия тебя будут ждать загадочные вопросы. Тщательно выбирай правильный ответ, ведь только он откроет путь к следующему органу, следующей системе, следующей тайне</a:t>
            </a:r>
          </a:p>
        </p:txBody>
      </p:sp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4D5998-6010-72E3-4645-2A935633B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21811" y="3902597"/>
            <a:ext cx="2191366" cy="2441015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71E3186-7A02-8FB1-1CE0-14F5D321D9EB}"/>
              </a:ext>
            </a:extLst>
          </p:cNvPr>
          <p:cNvSpPr/>
          <p:nvPr/>
        </p:nvSpPr>
        <p:spPr>
          <a:xfrm>
            <a:off x="1508478" y="825892"/>
            <a:ext cx="2319609" cy="1429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260A764-D126-12A9-429E-4CF323C7F459}"/>
              </a:ext>
            </a:extLst>
          </p:cNvPr>
          <p:cNvSpPr txBox="1"/>
          <p:nvPr/>
        </p:nvSpPr>
        <p:spPr>
          <a:xfrm>
            <a:off x="1636721" y="932081"/>
            <a:ext cx="21913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Montserrat ExtraBold" panose="00000900000000000000" pitchFamily="2" charset="-52"/>
              </a:rPr>
              <a:t>Кстати это </a:t>
            </a:r>
            <a:r>
              <a:rPr lang="ru-RU" sz="1600" dirty="0">
                <a:gradFill>
                  <a:gsLst>
                    <a:gs pos="0">
                      <a:srgbClr val="41BCFB"/>
                    </a:gs>
                    <a:gs pos="30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Эмма!</a:t>
            </a:r>
          </a:p>
          <a:p>
            <a:r>
              <a:rPr lang="ru-RU" sz="1600" dirty="0">
                <a:latin typeface="Montserrat ExtraBold" panose="00000900000000000000" pitchFamily="2" charset="-52"/>
              </a:rPr>
              <a:t>Она будет тебя сопровождать </a:t>
            </a:r>
            <a:r>
              <a:rPr lang="ru-RU" sz="1600" dirty="0">
                <a:gradFill>
                  <a:gsLst>
                    <a:gs pos="0">
                      <a:srgbClr val="41BCFB"/>
                    </a:gs>
                    <a:gs pos="30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весь</a:t>
            </a:r>
            <a:r>
              <a:rPr lang="ru-RU" sz="1600" dirty="0">
                <a:latin typeface="Montserrat ExtraBold" panose="00000900000000000000" pitchFamily="2" charset="-52"/>
              </a:rPr>
              <a:t> твой путь и помогать!</a:t>
            </a: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14A393D5-8FF7-46AC-BD71-91803BBCB6D0}"/>
              </a:ext>
            </a:extLst>
          </p:cNvPr>
          <p:cNvCxnSpPr>
            <a:cxnSpLocks/>
          </p:cNvCxnSpPr>
          <p:nvPr/>
        </p:nvCxnSpPr>
        <p:spPr>
          <a:xfrm flipH="1" flipV="1">
            <a:off x="2621811" y="2361709"/>
            <a:ext cx="1118839" cy="1406177"/>
          </a:xfrm>
          <a:prstGeom prst="straightConnector1">
            <a:avLst/>
          </a:prstGeom>
          <a:ln w="44450">
            <a:solidFill>
              <a:srgbClr val="7F68CC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: скругленные углы 7">
            <a:hlinkClick r:id="rId8" action="ppaction://hlinksldjump"/>
            <a:extLst>
              <a:ext uri="{FF2B5EF4-FFF2-40B4-BE49-F238E27FC236}">
                <a16:creationId xmlns:a16="http://schemas.microsoft.com/office/drawing/2014/main" id="{223109F9-F202-743F-5D52-1F14CEFB240A}"/>
              </a:ext>
            </a:extLst>
          </p:cNvPr>
          <p:cNvSpPr/>
          <p:nvPr/>
        </p:nvSpPr>
        <p:spPr>
          <a:xfrm>
            <a:off x="476916" y="5414963"/>
            <a:ext cx="2388204" cy="711200"/>
          </a:xfrm>
          <a:prstGeom prst="roundRect">
            <a:avLst/>
          </a:prstGeom>
          <a:gradFill>
            <a:gsLst>
              <a:gs pos="0">
                <a:srgbClr val="41BCFB"/>
              </a:gs>
              <a:gs pos="81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Montserrat ExtraBold" panose="00000900000000000000" pitchFamily="2" charset="-52"/>
              </a:rPr>
              <a:t>Отправляемся</a:t>
            </a:r>
            <a:endParaRPr lang="ru-RU" dirty="0"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407298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466CA-A3F5-24F2-F48F-51CF892C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6AE61EE-1A3D-DD1B-B94B-200E51824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1C09C31-5783-0642-AF8E-59D39B956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pic>
        <p:nvPicPr>
          <p:cNvPr id="2" name="Рисунок 1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5FEC14-732E-8502-8DC4-8C9FECFFA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349779" y="4929123"/>
            <a:ext cx="4284316" cy="4284316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B60E598-7067-AA12-9C88-3E3A9831DC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0715" y="3921202"/>
            <a:ext cx="2191366" cy="2441015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18DA48A-48A3-FFDB-61E9-1F99374BFFFD}"/>
              </a:ext>
            </a:extLst>
          </p:cNvPr>
          <p:cNvGrpSpPr/>
          <p:nvPr/>
        </p:nvGrpSpPr>
        <p:grpSpPr>
          <a:xfrm>
            <a:off x="7181666" y="3459538"/>
            <a:ext cx="2610515" cy="923330"/>
            <a:chOff x="7181666" y="3459538"/>
            <a:chExt cx="2610515" cy="923330"/>
          </a:xfrm>
        </p:grpSpPr>
        <p:sp>
          <p:nvSpPr>
            <p:cNvPr id="4" name="Прямоугольник: скругленные углы 3">
              <a:extLst>
                <a:ext uri="{FF2B5EF4-FFF2-40B4-BE49-F238E27FC236}">
                  <a16:creationId xmlns:a16="http://schemas.microsoft.com/office/drawing/2014/main" id="{8AC1B20D-8D26-D2EB-A220-2218A932390B}"/>
                </a:ext>
              </a:extLst>
            </p:cNvPr>
            <p:cNvSpPr/>
            <p:nvPr/>
          </p:nvSpPr>
          <p:spPr>
            <a:xfrm>
              <a:off x="7181666" y="3459538"/>
              <a:ext cx="2610515" cy="923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3694EEC-FE06-F9DC-951C-9A1F3AF435E3}"/>
                </a:ext>
              </a:extLst>
            </p:cNvPr>
            <p:cNvSpPr txBox="1"/>
            <p:nvPr/>
          </p:nvSpPr>
          <p:spPr>
            <a:xfrm>
              <a:off x="7181666" y="3598037"/>
              <a:ext cx="25179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Вот эта дверь!</a:t>
              </a:r>
            </a:p>
            <a:p>
              <a:pPr algn="ctr"/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Тебе предстоит выбраться из нее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57F36F53-A8B8-78B0-9F9E-B8FCD2E978B6}"/>
              </a:ext>
            </a:extLst>
          </p:cNvPr>
          <p:cNvGrpSpPr/>
          <p:nvPr/>
        </p:nvGrpSpPr>
        <p:grpSpPr>
          <a:xfrm>
            <a:off x="2923630" y="2482499"/>
            <a:ext cx="2656814" cy="1584814"/>
            <a:chOff x="3194613" y="3459538"/>
            <a:chExt cx="2656814" cy="92333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B0D00843-4697-CA33-759C-CD545EFC82E3}"/>
                </a:ext>
              </a:extLst>
            </p:cNvPr>
            <p:cNvSpPr/>
            <p:nvPr/>
          </p:nvSpPr>
          <p:spPr>
            <a:xfrm>
              <a:off x="3194613" y="3459538"/>
              <a:ext cx="2610515" cy="923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98A0A6E-7CD0-DDF5-B4C6-33A723B6C4BD}"/>
                </a:ext>
              </a:extLst>
            </p:cNvPr>
            <p:cNvSpPr txBox="1"/>
            <p:nvPr/>
          </p:nvSpPr>
          <p:spPr>
            <a:xfrm>
              <a:off x="3240912" y="3499972"/>
              <a:ext cx="2610515" cy="806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Но, чтобы выбраться, тебе нужно правильно ответить на вопросы, которые ты найдешь, если уменьшишься до размеров молекулы и проникнешь в человеческий организм </a:t>
              </a:r>
            </a:p>
          </p:txBody>
        </p:sp>
      </p:grpSp>
      <p:sp>
        <p:nvSpPr>
          <p:cNvPr id="14" name="Прямоугольник: скругленные углы 13">
            <a:hlinkClick r:id="rId8" action="ppaction://hlinksldjump"/>
            <a:extLst>
              <a:ext uri="{FF2B5EF4-FFF2-40B4-BE49-F238E27FC236}">
                <a16:creationId xmlns:a16="http://schemas.microsoft.com/office/drawing/2014/main" id="{79241E66-4991-26A8-FB5F-E372E829917C}"/>
              </a:ext>
            </a:extLst>
          </p:cNvPr>
          <p:cNvSpPr/>
          <p:nvPr/>
        </p:nvSpPr>
        <p:spPr>
          <a:xfrm>
            <a:off x="1332365" y="5581771"/>
            <a:ext cx="1975004" cy="6225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7B5961-5864-008A-1772-B185CE5CDFDF}"/>
              </a:ext>
            </a:extLst>
          </p:cNvPr>
          <p:cNvSpPr txBox="1"/>
          <p:nvPr/>
        </p:nvSpPr>
        <p:spPr>
          <a:xfrm>
            <a:off x="1422025" y="5705621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Уменьшаемся</a:t>
            </a:r>
          </a:p>
        </p:txBody>
      </p:sp>
    </p:spTree>
    <p:extLst>
      <p:ext uri="{BB962C8B-B14F-4D97-AF65-F5344CB8AC3E}">
        <p14:creationId xmlns:p14="http://schemas.microsoft.com/office/powerpoint/2010/main" val="567965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B2791-1A5C-156C-B518-D7FC5C33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4A5A4BD-380D-3D24-3D1F-C3F11E9D7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16E11240-2C9F-B2D1-E187-93B3E9E808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EE9D52-BE01-0977-4CCE-B29FA76CC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954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739896-B3E4-39DC-C208-51A20EBEF8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D1012D8-B227-3D18-7F83-17C3CF20BA71}"/>
              </a:ext>
            </a:extLst>
          </p:cNvPr>
          <p:cNvSpPr/>
          <p:nvPr/>
        </p:nvSpPr>
        <p:spPr>
          <a:xfrm>
            <a:off x="4118992" y="4846320"/>
            <a:ext cx="660400" cy="1310640"/>
          </a:xfrm>
          <a:prstGeom prst="rect">
            <a:avLst/>
          </a:prstGeom>
          <a:solidFill>
            <a:schemeClr val="accent1"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2EAE636-8DB0-578E-DE46-7400D74714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210" y="1729130"/>
            <a:ext cx="2191366" cy="2441015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DB74C8E-B61A-93DD-A618-1663702AFD86}"/>
              </a:ext>
            </a:extLst>
          </p:cNvPr>
          <p:cNvSpPr/>
          <p:nvPr/>
        </p:nvSpPr>
        <p:spPr>
          <a:xfrm>
            <a:off x="2202448" y="1160170"/>
            <a:ext cx="2318752" cy="8940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9FCB8B-C471-670D-48AE-2EAA9C0BB5AC}"/>
              </a:ext>
            </a:extLst>
          </p:cNvPr>
          <p:cNvSpPr txBox="1"/>
          <p:nvPr/>
        </p:nvSpPr>
        <p:spPr>
          <a:xfrm>
            <a:off x="1862088" y="1233542"/>
            <a:ext cx="2999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Вот мы и в истоках пищеварения</a:t>
            </a:r>
          </a:p>
        </p:txBody>
      </p: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0F5DA1E6-5142-2E7F-36BF-2863322BCBAB}"/>
              </a:ext>
            </a:extLst>
          </p:cNvPr>
          <p:cNvGrpSpPr/>
          <p:nvPr/>
        </p:nvGrpSpPr>
        <p:grpSpPr>
          <a:xfrm>
            <a:off x="2202448" y="2127622"/>
            <a:ext cx="2556892" cy="1555378"/>
            <a:chOff x="2202448" y="2127622"/>
            <a:chExt cx="2556892" cy="1555378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477BCD56-D722-7F30-BDF4-E06286E0F1AB}"/>
                </a:ext>
              </a:extLst>
            </p:cNvPr>
            <p:cNvSpPr/>
            <p:nvPr/>
          </p:nvSpPr>
          <p:spPr>
            <a:xfrm>
              <a:off x="2202448" y="2127622"/>
              <a:ext cx="2556892" cy="15553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884EDDC-AC70-DBE2-4D30-8FB1A47461CA}"/>
                </a:ext>
              </a:extLst>
            </p:cNvPr>
            <p:cNvSpPr txBox="1"/>
            <p:nvPr/>
          </p:nvSpPr>
          <p:spPr>
            <a:xfrm>
              <a:off x="2202448" y="2268964"/>
              <a:ext cx="255689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Кстати, а вы знали, что слюна человека выполняет такие функции ,как расщепление крахмала, обезвреживание бактерий </a:t>
              </a:r>
              <a:r>
                <a:rPr lang="ru-RU" sz="1200" dirty="0" err="1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ии</a:t>
              </a:r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 ещё одну я забыла</a:t>
              </a:r>
            </a:p>
          </p:txBody>
        </p:sp>
      </p:grpSp>
      <p:sp>
        <p:nvSpPr>
          <p:cNvPr id="2" name="Прямоугольник: скругленные углы 1">
            <a:hlinkClick r:id="rId8" action="ppaction://hlinksldjump"/>
            <a:extLst>
              <a:ext uri="{FF2B5EF4-FFF2-40B4-BE49-F238E27FC236}">
                <a16:creationId xmlns:a16="http://schemas.microsoft.com/office/drawing/2014/main" id="{15CB6EE2-596A-7D0D-5CA9-EEF4F201E0D6}"/>
              </a:ext>
            </a:extLst>
          </p:cNvPr>
          <p:cNvSpPr/>
          <p:nvPr/>
        </p:nvSpPr>
        <p:spPr>
          <a:xfrm>
            <a:off x="7717465" y="3702313"/>
            <a:ext cx="1967023" cy="4678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A8E04E-A0CF-2947-5387-90E89CF6BE6E}"/>
              </a:ext>
            </a:extLst>
          </p:cNvPr>
          <p:cNvSpPr txBox="1"/>
          <p:nvPr/>
        </p:nvSpPr>
        <p:spPr>
          <a:xfrm>
            <a:off x="8075644" y="3733283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Вперёд</a:t>
            </a:r>
            <a:endParaRPr lang="ru-RU" sz="1200" dirty="0">
              <a:gradFill>
                <a:gsLst>
                  <a:gs pos="0">
                    <a:srgbClr val="41BCFB"/>
                  </a:gs>
                  <a:gs pos="81000">
                    <a:srgbClr val="7F68CC"/>
                  </a:gs>
                </a:gsLst>
                <a:path path="circle">
                  <a:fillToRect l="100000" t="100000"/>
                </a:path>
              </a:gradFill>
              <a:latin typeface="Montserrat ExtraBold" panose="000009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66771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9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2" grpId="0"/>
      <p:bldP spid="22" grpId="1"/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4DA69-45B3-021C-8F14-D0D8661CB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1E636BD-5641-42DE-88D6-0DD81E021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847B63AA-F2B9-5137-FF3A-A66F76AA1A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D0974D8-7FB6-AA01-7D08-AFF834ED03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C43DC78-7782-1EF6-7DA4-3CCEC273B7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6A11926-1342-9E36-5E77-3DDC4C562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754EB2F-2FE6-878E-E91C-EBAFC86371DC}"/>
              </a:ext>
            </a:extLst>
          </p:cNvPr>
          <p:cNvGrpSpPr/>
          <p:nvPr/>
        </p:nvGrpSpPr>
        <p:grpSpPr>
          <a:xfrm>
            <a:off x="8399721" y="1222744"/>
            <a:ext cx="2221847" cy="641282"/>
            <a:chOff x="8399721" y="1222744"/>
            <a:chExt cx="2221847" cy="641282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D0AF7B98-D265-8B27-D131-351062B4C78A}"/>
                </a:ext>
              </a:extLst>
            </p:cNvPr>
            <p:cNvSpPr/>
            <p:nvPr/>
          </p:nvSpPr>
          <p:spPr>
            <a:xfrm>
              <a:off x="8399721" y="1222744"/>
              <a:ext cx="2083981" cy="6060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5759A7-DA39-C8FC-B60B-D342678F081D}"/>
                </a:ext>
              </a:extLst>
            </p:cNvPr>
            <p:cNvSpPr txBox="1"/>
            <p:nvPr/>
          </p:nvSpPr>
          <p:spPr>
            <a:xfrm>
              <a:off x="8430202" y="1257970"/>
              <a:ext cx="2191366" cy="606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Но, что бы дальше пройти нам нужно найти и  ответить на вопрос 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3F7555C-9A6F-18FC-E2B8-DFB632C156DF}"/>
              </a:ext>
            </a:extLst>
          </p:cNvPr>
          <p:cNvGrpSpPr/>
          <p:nvPr/>
        </p:nvGrpSpPr>
        <p:grpSpPr>
          <a:xfrm>
            <a:off x="11232215" y="549275"/>
            <a:ext cx="341029" cy="341029"/>
            <a:chOff x="8546263" y="7121064"/>
            <a:chExt cx="341029" cy="34102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16E67FEE-F637-E67F-6E69-6EDD5ACE76F7}"/>
                </a:ext>
              </a:extLst>
            </p:cNvPr>
            <p:cNvSpPr/>
            <p:nvPr/>
          </p:nvSpPr>
          <p:spPr>
            <a:xfrm>
              <a:off x="8546263" y="7121064"/>
              <a:ext cx="341029" cy="3410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1A50AE76-B7DC-7F2D-FB36-3A7A9109B7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87" y="7131764"/>
              <a:ext cx="297180" cy="297180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3FEE7BF-4F81-858D-7EA9-2E7D76F665AC}"/>
              </a:ext>
            </a:extLst>
          </p:cNvPr>
          <p:cNvGrpSpPr/>
          <p:nvPr/>
        </p:nvGrpSpPr>
        <p:grpSpPr>
          <a:xfrm>
            <a:off x="846238" y="610499"/>
            <a:ext cx="2430683" cy="740780"/>
            <a:chOff x="897038" y="547159"/>
            <a:chExt cx="2430683" cy="740780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3C2BCEFB-ACFC-6650-6420-D45B4F97C940}"/>
                </a:ext>
              </a:extLst>
            </p:cNvPr>
            <p:cNvSpPr/>
            <p:nvPr/>
          </p:nvSpPr>
          <p:spPr>
            <a:xfrm>
              <a:off x="897038" y="547159"/>
              <a:ext cx="2430683" cy="7407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7728953-C13D-CA75-19C7-06098EF77649}"/>
                </a:ext>
              </a:extLst>
            </p:cNvPr>
            <p:cNvSpPr txBox="1"/>
            <p:nvPr/>
          </p:nvSpPr>
          <p:spPr>
            <a:xfrm>
              <a:off x="1150561" y="549275"/>
              <a:ext cx="205450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latin typeface="Montserrat ExtraBold" panose="00000900000000000000" pitchFamily="2" charset="-52"/>
                </a:rPr>
                <a:t>По нажимай на зубы и найди вопрос!</a:t>
              </a:r>
            </a:p>
          </p:txBody>
        </p:sp>
      </p:grpSp>
      <p:sp>
        <p:nvSpPr>
          <p:cNvPr id="26" name="Овал 25">
            <a:hlinkClick r:id="rId9" action="ppaction://hlinksldjump"/>
            <a:extLst>
              <a:ext uri="{FF2B5EF4-FFF2-40B4-BE49-F238E27FC236}">
                <a16:creationId xmlns:a16="http://schemas.microsoft.com/office/drawing/2014/main" id="{B7A4A5B9-DC56-CB9E-6355-99B366C5CECB}"/>
              </a:ext>
            </a:extLst>
          </p:cNvPr>
          <p:cNvSpPr/>
          <p:nvPr/>
        </p:nvSpPr>
        <p:spPr>
          <a:xfrm>
            <a:off x="9896354" y="4603248"/>
            <a:ext cx="584222" cy="903473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B375659-A18B-061D-2CDF-E65456E179CD}"/>
              </a:ext>
            </a:extLst>
          </p:cNvPr>
          <p:cNvSpPr/>
          <p:nvPr/>
        </p:nvSpPr>
        <p:spPr>
          <a:xfrm>
            <a:off x="9359731" y="3276600"/>
            <a:ext cx="742277" cy="4457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ТЫК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7E2D2AE-45F3-B13E-945B-BF36C48E8400}"/>
              </a:ext>
            </a:extLst>
          </p:cNvPr>
          <p:cNvCxnSpPr>
            <a:cxnSpLocks/>
          </p:cNvCxnSpPr>
          <p:nvPr/>
        </p:nvCxnSpPr>
        <p:spPr>
          <a:xfrm flipV="1">
            <a:off x="10013244" y="3036711"/>
            <a:ext cx="608324" cy="23988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634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4" presetClass="exit" presetSubtype="10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6EF27-9EF2-2EB1-7A7E-45B88732E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D51A89-B6DE-49E9-D8A7-0DC1CE00B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9DE41108-2D3D-9B21-D1EB-BBE77940B5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9313FD-4542-A739-3164-CD35879C81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5AC342-F885-ABDE-0FDA-B1DBF91110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F61A686-A2C3-3052-74DB-1E9974DA6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37E1155B-27CA-A4CA-EDB8-FACA3D0E241A}"/>
              </a:ext>
            </a:extLst>
          </p:cNvPr>
          <p:cNvGrpSpPr/>
          <p:nvPr/>
        </p:nvGrpSpPr>
        <p:grpSpPr>
          <a:xfrm>
            <a:off x="8399721" y="1222744"/>
            <a:ext cx="2221847" cy="641282"/>
            <a:chOff x="8399721" y="1222744"/>
            <a:chExt cx="2221847" cy="641282"/>
          </a:xfrm>
        </p:grpSpPr>
        <p:sp>
          <p:nvSpPr>
            <p:cNvPr id="2" name="Прямоугольник: скругленные углы 1">
              <a:extLst>
                <a:ext uri="{FF2B5EF4-FFF2-40B4-BE49-F238E27FC236}">
                  <a16:creationId xmlns:a16="http://schemas.microsoft.com/office/drawing/2014/main" id="{33A7707D-49F3-E482-9B82-D2EC5954AAB2}"/>
                </a:ext>
              </a:extLst>
            </p:cNvPr>
            <p:cNvSpPr/>
            <p:nvPr/>
          </p:nvSpPr>
          <p:spPr>
            <a:xfrm>
              <a:off x="8399721" y="1222744"/>
              <a:ext cx="2083981" cy="60605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49947EB-0FD3-4190-3C5B-069D4FBD299C}"/>
                </a:ext>
              </a:extLst>
            </p:cNvPr>
            <p:cNvSpPr txBox="1"/>
            <p:nvPr/>
          </p:nvSpPr>
          <p:spPr>
            <a:xfrm>
              <a:off x="8430202" y="1257970"/>
              <a:ext cx="2191366" cy="606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Но, что бы дальше пройти нам нужно найти и  ответить на вопрос 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83AB81-22FF-433E-ECE3-68FADC2C677D}"/>
              </a:ext>
            </a:extLst>
          </p:cNvPr>
          <p:cNvGrpSpPr/>
          <p:nvPr/>
        </p:nvGrpSpPr>
        <p:grpSpPr>
          <a:xfrm>
            <a:off x="11232215" y="549275"/>
            <a:ext cx="341029" cy="341029"/>
            <a:chOff x="8546263" y="7121064"/>
            <a:chExt cx="341029" cy="34102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69641334-70FD-E7AF-D9FF-09723CE40943}"/>
                </a:ext>
              </a:extLst>
            </p:cNvPr>
            <p:cNvSpPr/>
            <p:nvPr/>
          </p:nvSpPr>
          <p:spPr>
            <a:xfrm>
              <a:off x="8546263" y="7121064"/>
              <a:ext cx="341029" cy="3410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A48ACD0B-8FA4-2F02-E73C-DCC723E92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87" y="7131764"/>
              <a:ext cx="297180" cy="297180"/>
            </a:xfrm>
            <a:prstGeom prst="rect">
              <a:avLst/>
            </a:prstGeom>
          </p:spPr>
        </p:pic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2430EB32-36DA-BC3C-F092-398FFC436BEF}"/>
              </a:ext>
            </a:extLst>
          </p:cNvPr>
          <p:cNvSpPr/>
          <p:nvPr/>
        </p:nvSpPr>
        <p:spPr>
          <a:xfrm>
            <a:off x="9896354" y="4603248"/>
            <a:ext cx="584222" cy="903473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6E8107A-83CD-D5E9-AEE9-CCA248D9FF46}"/>
              </a:ext>
            </a:extLst>
          </p:cNvPr>
          <p:cNvSpPr/>
          <p:nvPr/>
        </p:nvSpPr>
        <p:spPr>
          <a:xfrm>
            <a:off x="3398520" y="2028390"/>
            <a:ext cx="5394960" cy="68179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Какую функцию выполняет слюна человека?</a:t>
            </a:r>
          </a:p>
        </p:txBody>
      </p:sp>
      <p:sp>
        <p:nvSpPr>
          <p:cNvPr id="11" name="Прямоугольник: скругленные углы 10">
            <a:hlinkClick r:id="rId10" action="ppaction://hlinksldjump"/>
            <a:extLst>
              <a:ext uri="{FF2B5EF4-FFF2-40B4-BE49-F238E27FC236}">
                <a16:creationId xmlns:a16="http://schemas.microsoft.com/office/drawing/2014/main" id="{95CDA139-2574-431E-8ED2-B914877215E9}"/>
              </a:ext>
            </a:extLst>
          </p:cNvPr>
          <p:cNvSpPr/>
          <p:nvPr/>
        </p:nvSpPr>
        <p:spPr>
          <a:xfrm>
            <a:off x="1625791" y="3623111"/>
            <a:ext cx="2864887" cy="670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E35ED1-6366-A393-F304-BDF2A3B81AA2}"/>
              </a:ext>
            </a:extLst>
          </p:cNvPr>
          <p:cNvSpPr txBox="1"/>
          <p:nvPr/>
        </p:nvSpPr>
        <p:spPr>
          <a:xfrm>
            <a:off x="1625791" y="3773725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Расщепление жиров</a:t>
            </a:r>
          </a:p>
        </p:txBody>
      </p:sp>
      <p:sp>
        <p:nvSpPr>
          <p:cNvPr id="20" name="Прямоугольник: скругленные углы 19">
            <a:hlinkClick r:id="rId11" action="ppaction://hlinksldjump"/>
            <a:extLst>
              <a:ext uri="{FF2B5EF4-FFF2-40B4-BE49-F238E27FC236}">
                <a16:creationId xmlns:a16="http://schemas.microsoft.com/office/drawing/2014/main" id="{3C69B0DC-1388-3CB6-CC73-4B82DB10AF99}"/>
              </a:ext>
            </a:extLst>
          </p:cNvPr>
          <p:cNvSpPr/>
          <p:nvPr/>
        </p:nvSpPr>
        <p:spPr>
          <a:xfrm>
            <a:off x="7031467" y="3623111"/>
            <a:ext cx="2864887" cy="670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69DC9DB-1ED8-BFA7-4678-CBBFD30C18C3}"/>
              </a:ext>
            </a:extLst>
          </p:cNvPr>
          <p:cNvSpPr txBox="1"/>
          <p:nvPr/>
        </p:nvSpPr>
        <p:spPr>
          <a:xfrm>
            <a:off x="6981774" y="3778005"/>
            <a:ext cx="2983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Облегчение глотания</a:t>
            </a:r>
          </a:p>
        </p:txBody>
      </p:sp>
      <p:sp>
        <p:nvSpPr>
          <p:cNvPr id="27" name="Прямоугольник: скругленные углы 26">
            <a:hlinkClick r:id="rId12" action="ppaction://hlinksldjump"/>
            <a:extLst>
              <a:ext uri="{FF2B5EF4-FFF2-40B4-BE49-F238E27FC236}">
                <a16:creationId xmlns:a16="http://schemas.microsoft.com/office/drawing/2014/main" id="{0DE3563A-F9D6-9EF6-908A-234DA1EB9965}"/>
              </a:ext>
            </a:extLst>
          </p:cNvPr>
          <p:cNvSpPr/>
          <p:nvPr/>
        </p:nvSpPr>
        <p:spPr>
          <a:xfrm>
            <a:off x="7031467" y="4836161"/>
            <a:ext cx="2864887" cy="670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F9576B-258B-8603-C313-CCFAF0737B5A}"/>
              </a:ext>
            </a:extLst>
          </p:cNvPr>
          <p:cNvSpPr txBox="1"/>
          <p:nvPr/>
        </p:nvSpPr>
        <p:spPr>
          <a:xfrm>
            <a:off x="7031467" y="4931889"/>
            <a:ext cx="2933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Расщепление белков</a:t>
            </a:r>
          </a:p>
        </p:txBody>
      </p:sp>
      <p:sp>
        <p:nvSpPr>
          <p:cNvPr id="32" name="Прямоугольник: скругленные углы 31">
            <a:hlinkClick r:id="rId13" action="ppaction://hlinksldjump"/>
            <a:extLst>
              <a:ext uri="{FF2B5EF4-FFF2-40B4-BE49-F238E27FC236}">
                <a16:creationId xmlns:a16="http://schemas.microsoft.com/office/drawing/2014/main" id="{ACB4D515-D0C7-F28C-73E2-4CDEB6450243}"/>
              </a:ext>
            </a:extLst>
          </p:cNvPr>
          <p:cNvSpPr/>
          <p:nvPr/>
        </p:nvSpPr>
        <p:spPr>
          <a:xfrm>
            <a:off x="1625791" y="4965941"/>
            <a:ext cx="3565455" cy="7756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54475FC-2C44-608A-8531-868F33D0FD23}"/>
              </a:ext>
            </a:extLst>
          </p:cNvPr>
          <p:cNvSpPr txBox="1"/>
          <p:nvPr/>
        </p:nvSpPr>
        <p:spPr>
          <a:xfrm>
            <a:off x="1378047" y="4931889"/>
            <a:ext cx="40502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Механическое измельчение пищи</a:t>
            </a:r>
          </a:p>
        </p:txBody>
      </p:sp>
    </p:spTree>
    <p:extLst>
      <p:ext uri="{BB962C8B-B14F-4D97-AF65-F5344CB8AC3E}">
        <p14:creationId xmlns:p14="http://schemas.microsoft.com/office/powerpoint/2010/main" val="11573668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30DA6-3DF8-23D6-D480-17732C7CD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029B36E-54A6-4A70-9755-46C5A47BB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EA9799E6-D6B1-943E-DDC1-CF24B3DC2B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15B3200-F72F-BC8A-FE4F-6F00D58C3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3994B61-3202-DAAA-0568-38F0F586C0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3E5936-42A0-EF1B-7809-75CD6AAEFB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6E996510-305D-C6B8-19BF-30D9D61195BD}"/>
              </a:ext>
            </a:extLst>
          </p:cNvPr>
          <p:cNvGrpSpPr/>
          <p:nvPr/>
        </p:nvGrpSpPr>
        <p:grpSpPr>
          <a:xfrm>
            <a:off x="11232215" y="549275"/>
            <a:ext cx="341029" cy="341029"/>
            <a:chOff x="8546263" y="7121064"/>
            <a:chExt cx="341029" cy="34102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F0647312-7008-44DA-3D51-4D1CEE5D82CF}"/>
                </a:ext>
              </a:extLst>
            </p:cNvPr>
            <p:cNvSpPr/>
            <p:nvPr/>
          </p:nvSpPr>
          <p:spPr>
            <a:xfrm>
              <a:off x="8546263" y="7121064"/>
              <a:ext cx="341029" cy="3410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2C2EA3DD-F56B-9388-5A52-8A38FFC2A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87" y="7131764"/>
              <a:ext cx="297180" cy="297180"/>
            </a:xfrm>
            <a:prstGeom prst="rect">
              <a:avLst/>
            </a:prstGeom>
          </p:spPr>
        </p:pic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CE2C290E-DA7F-08AD-CB40-A02E07F41906}"/>
              </a:ext>
            </a:extLst>
          </p:cNvPr>
          <p:cNvSpPr/>
          <p:nvPr/>
        </p:nvSpPr>
        <p:spPr>
          <a:xfrm>
            <a:off x="9896354" y="4603248"/>
            <a:ext cx="584222" cy="903473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C0B59031-22F2-8AA8-0360-9814929623DF}"/>
              </a:ext>
            </a:extLst>
          </p:cNvPr>
          <p:cNvSpPr/>
          <p:nvPr/>
        </p:nvSpPr>
        <p:spPr>
          <a:xfrm>
            <a:off x="4727503" y="3429000"/>
            <a:ext cx="3677978" cy="76022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F7F0188-58E8-84E8-EBD8-70E78529E6C1}"/>
              </a:ext>
            </a:extLst>
          </p:cNvPr>
          <p:cNvSpPr txBox="1"/>
          <p:nvPr/>
        </p:nvSpPr>
        <p:spPr>
          <a:xfrm>
            <a:off x="4515738" y="3485948"/>
            <a:ext cx="4101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 Механическое измельчение пищи</a:t>
            </a:r>
          </a:p>
        </p:txBody>
      </p:sp>
      <p:sp>
        <p:nvSpPr>
          <p:cNvPr id="23" name="Прямоугольник: скругленные углы 22">
            <a:hlinkClick r:id="rId10" action="ppaction://hlinksldjump"/>
            <a:extLst>
              <a:ext uri="{FF2B5EF4-FFF2-40B4-BE49-F238E27FC236}">
                <a16:creationId xmlns:a16="http://schemas.microsoft.com/office/drawing/2014/main" id="{EF7F2A0E-A439-2F05-79FC-0627FEE50B63}"/>
              </a:ext>
            </a:extLst>
          </p:cNvPr>
          <p:cNvSpPr/>
          <p:nvPr/>
        </p:nvSpPr>
        <p:spPr>
          <a:xfrm>
            <a:off x="7927244" y="1899251"/>
            <a:ext cx="2069797" cy="934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2C88FB-905F-DB73-D66C-AADDE02E694E}"/>
              </a:ext>
            </a:extLst>
          </p:cNvPr>
          <p:cNvSpPr txBox="1"/>
          <p:nvPr/>
        </p:nvSpPr>
        <p:spPr>
          <a:xfrm>
            <a:off x="7927243" y="2112903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Давай еще раз</a:t>
            </a:r>
          </a:p>
        </p:txBody>
      </p:sp>
    </p:spTree>
    <p:extLst>
      <p:ext uri="{BB962C8B-B14F-4D97-AF65-F5344CB8AC3E}">
        <p14:creationId xmlns:p14="http://schemas.microsoft.com/office/powerpoint/2010/main" val="605267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B1E1-028A-048E-FE39-8896F7F77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86E7F07-AB1A-27BD-F481-282D868C16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59637B90-5768-FA10-467A-829A71AEAFD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FC7703-6C1F-8C39-8ECE-9ABDA28C06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9AA8A1D-3AB8-3B55-1735-5A6B6F72F7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15D24B8-ED79-7491-431E-FAD0A6D5FB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2844BE6E-2941-D916-3E8F-15A1F13A4C37}"/>
              </a:ext>
            </a:extLst>
          </p:cNvPr>
          <p:cNvGrpSpPr/>
          <p:nvPr/>
        </p:nvGrpSpPr>
        <p:grpSpPr>
          <a:xfrm>
            <a:off x="11232215" y="549275"/>
            <a:ext cx="341029" cy="341029"/>
            <a:chOff x="8546263" y="7121064"/>
            <a:chExt cx="341029" cy="34102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6C531771-59B4-E395-7DAB-321303929C34}"/>
                </a:ext>
              </a:extLst>
            </p:cNvPr>
            <p:cNvSpPr/>
            <p:nvPr/>
          </p:nvSpPr>
          <p:spPr>
            <a:xfrm>
              <a:off x="8546263" y="7121064"/>
              <a:ext cx="341029" cy="3410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C2227D8F-DECA-5013-CCB7-62B5A265B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87" y="7131764"/>
              <a:ext cx="297180" cy="297180"/>
            </a:xfrm>
            <a:prstGeom prst="rect">
              <a:avLst/>
            </a:prstGeom>
          </p:spPr>
        </p:pic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2D5C6762-D222-E346-D0EC-6F3BD8CB93BA}"/>
              </a:ext>
            </a:extLst>
          </p:cNvPr>
          <p:cNvSpPr/>
          <p:nvPr/>
        </p:nvSpPr>
        <p:spPr>
          <a:xfrm>
            <a:off x="9896354" y="4603248"/>
            <a:ext cx="584222" cy="903473"/>
          </a:xfrm>
          <a:prstGeom prst="ellipse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F5466A30-C581-D801-3651-5899E3BFAD17}"/>
              </a:ext>
            </a:extLst>
          </p:cNvPr>
          <p:cNvSpPr/>
          <p:nvPr/>
        </p:nvSpPr>
        <p:spPr>
          <a:xfrm>
            <a:off x="4217140" y="3375591"/>
            <a:ext cx="3063036" cy="76022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hlinkClick r:id="rId10" action="ppaction://hlinksldjump"/>
            <a:extLst>
              <a:ext uri="{FF2B5EF4-FFF2-40B4-BE49-F238E27FC236}">
                <a16:creationId xmlns:a16="http://schemas.microsoft.com/office/drawing/2014/main" id="{60C6D5A5-CB9A-803C-51B0-557247311765}"/>
              </a:ext>
            </a:extLst>
          </p:cNvPr>
          <p:cNvSpPr/>
          <p:nvPr/>
        </p:nvSpPr>
        <p:spPr>
          <a:xfrm>
            <a:off x="7927244" y="1899251"/>
            <a:ext cx="2069797" cy="934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8ABCDA9-D08B-6C3A-C389-C041F1C317BC}"/>
              </a:ext>
            </a:extLst>
          </p:cNvPr>
          <p:cNvSpPr txBox="1"/>
          <p:nvPr/>
        </p:nvSpPr>
        <p:spPr>
          <a:xfrm>
            <a:off x="7927243" y="2112903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Давай еще раз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608539-60E6-F6B9-948E-3DADBFEF1EC3}"/>
              </a:ext>
            </a:extLst>
          </p:cNvPr>
          <p:cNvSpPr txBox="1"/>
          <p:nvPr/>
        </p:nvSpPr>
        <p:spPr>
          <a:xfrm>
            <a:off x="4295259" y="3536583"/>
            <a:ext cx="5636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Расщепление жиров</a:t>
            </a:r>
          </a:p>
        </p:txBody>
      </p:sp>
    </p:spTree>
    <p:extLst>
      <p:ext uri="{BB962C8B-B14F-4D97-AF65-F5344CB8AC3E}">
        <p14:creationId xmlns:p14="http://schemas.microsoft.com/office/powerpoint/2010/main" val="42040571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A1919-97D6-BF21-5317-14A5B6CC2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87D6F4-2861-51E3-CFE8-9FD77D837D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B5F81149-55C8-5563-5690-1A67A0B9C3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1E3ACA-06AF-7AEC-7909-CB4AE6C028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D6C9383-3513-C5D8-DE03-BA5EE955E3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7489">
            <a:off x="-985906" y="3184239"/>
            <a:ext cx="1971812" cy="1971812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89243B9-7D4C-88AD-C7A5-4BC0BA5246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B071AFB-2DB9-39F6-E521-FE15A8F7C2AB}"/>
              </a:ext>
            </a:extLst>
          </p:cNvPr>
          <p:cNvGrpSpPr/>
          <p:nvPr/>
        </p:nvGrpSpPr>
        <p:grpSpPr>
          <a:xfrm>
            <a:off x="11232215" y="549275"/>
            <a:ext cx="341029" cy="341029"/>
            <a:chOff x="8546263" y="7121064"/>
            <a:chExt cx="341029" cy="341029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4076B063-E02E-2C63-3AF7-D79AC7D9A4B3}"/>
                </a:ext>
              </a:extLst>
            </p:cNvPr>
            <p:cNvSpPr/>
            <p:nvPr/>
          </p:nvSpPr>
          <p:spPr>
            <a:xfrm>
              <a:off x="8546263" y="7121064"/>
              <a:ext cx="341029" cy="341029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" name="Рисунок 5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DC268B5A-962B-B471-75AA-6B2D02ECF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68187" y="7131764"/>
              <a:ext cx="297180" cy="297180"/>
            </a:xfrm>
            <a:prstGeom prst="rect">
              <a:avLst/>
            </a:prstGeom>
          </p:spPr>
        </p:pic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4A42652-20FA-E0E2-1D4F-F192C0773011}"/>
              </a:ext>
            </a:extLst>
          </p:cNvPr>
          <p:cNvSpPr/>
          <p:nvPr/>
        </p:nvSpPr>
        <p:spPr>
          <a:xfrm>
            <a:off x="4217140" y="3375591"/>
            <a:ext cx="3063036" cy="760228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hlinkClick r:id="rId10" action="ppaction://hlinksldjump"/>
            <a:extLst>
              <a:ext uri="{FF2B5EF4-FFF2-40B4-BE49-F238E27FC236}">
                <a16:creationId xmlns:a16="http://schemas.microsoft.com/office/drawing/2014/main" id="{916078A3-19C2-537E-5415-76E202FEF11F}"/>
              </a:ext>
            </a:extLst>
          </p:cNvPr>
          <p:cNvSpPr/>
          <p:nvPr/>
        </p:nvSpPr>
        <p:spPr>
          <a:xfrm>
            <a:off x="7927244" y="1899251"/>
            <a:ext cx="2069797" cy="934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E91641B-0BEB-15D9-4A78-FEF5162E9F9F}"/>
              </a:ext>
            </a:extLst>
          </p:cNvPr>
          <p:cNvSpPr txBox="1"/>
          <p:nvPr/>
        </p:nvSpPr>
        <p:spPr>
          <a:xfrm>
            <a:off x="7927243" y="2112903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Давай еще раз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AD933-B283-66F3-2E0F-2FD6A09C7048}"/>
              </a:ext>
            </a:extLst>
          </p:cNvPr>
          <p:cNvSpPr txBox="1"/>
          <p:nvPr/>
        </p:nvSpPr>
        <p:spPr>
          <a:xfrm>
            <a:off x="4373211" y="3571039"/>
            <a:ext cx="3200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Расщепление белков</a:t>
            </a:r>
          </a:p>
        </p:txBody>
      </p:sp>
    </p:spTree>
    <p:extLst>
      <p:ext uri="{BB962C8B-B14F-4D97-AF65-F5344CB8AC3E}">
        <p14:creationId xmlns:p14="http://schemas.microsoft.com/office/powerpoint/2010/main" val="4221032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89659-6893-B717-3F34-6E608B0B1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Красочность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C0EE67-4B67-522F-AC1B-1228F669C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92" y="8100489"/>
            <a:ext cx="6906589" cy="3524742"/>
          </a:xfrm>
          <a:prstGeom prst="rect">
            <a:avLst/>
          </a:prstGeom>
        </p:spPr>
      </p:pic>
      <p:sp>
        <p:nvSpPr>
          <p:cNvPr id="10" name="AutoShape 4" descr="Picture background">
            <a:extLst>
              <a:ext uri="{FF2B5EF4-FFF2-40B4-BE49-F238E27FC236}">
                <a16:creationId xmlns:a16="http://schemas.microsoft.com/office/drawing/2014/main" id="{F37373E5-E334-6B9D-E849-A1A8AB3131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Рисунок 13" descr="Изображение выглядит как Зуб, сердце, губ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66F08E4-1B41-A59B-E361-D9ED2FAD0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0"/>
            <a:ext cx="12192000" cy="6846559"/>
          </a:xfrm>
          <a:prstGeom prst="rect">
            <a:avLst/>
          </a:prstGeom>
        </p:spPr>
      </p:pic>
      <p:pic>
        <p:nvPicPr>
          <p:cNvPr id="4" name="Рисунок 3" descr="Изображение выглядит как транспорт, ракета, космический корабл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3129404-9766-5923-5C7F-C3B9B6E5DC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3464">
            <a:off x="-9463511" y="-1150235"/>
            <a:ext cx="9349297" cy="9349297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CD6020-BF12-9416-1D29-2B8CFDFA91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0870" y="1899251"/>
            <a:ext cx="2191366" cy="2441015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181CF6F-542A-4630-03B3-8C5A2F4A32F0}"/>
              </a:ext>
            </a:extLst>
          </p:cNvPr>
          <p:cNvSpPr/>
          <p:nvPr/>
        </p:nvSpPr>
        <p:spPr>
          <a:xfrm>
            <a:off x="7573480" y="1360967"/>
            <a:ext cx="2378593" cy="11033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FEFCA3-5067-B14F-4384-F6241E347C25}"/>
              </a:ext>
            </a:extLst>
          </p:cNvPr>
          <p:cNvSpPr txBox="1"/>
          <p:nvPr/>
        </p:nvSpPr>
        <p:spPr>
          <a:xfrm>
            <a:off x="7573481" y="1360967"/>
            <a:ext cx="2527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Light" panose="00000400000000000000" pitchFamily="2" charset="-52"/>
              </a:rPr>
              <a:t>"Великолепно! </a:t>
            </a:r>
          </a:p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Light" panose="00000400000000000000" pitchFamily="2" charset="-52"/>
              </a:rPr>
              <a:t>Вы на верном пути. Переходим к следующей станции."</a:t>
            </a:r>
          </a:p>
        </p:txBody>
      </p:sp>
      <p:sp>
        <p:nvSpPr>
          <p:cNvPr id="11" name="Прямоугольник: скругленные углы 10">
            <a:hlinkClick r:id="rId9" action="ppaction://hlinksldjump"/>
            <a:extLst>
              <a:ext uri="{FF2B5EF4-FFF2-40B4-BE49-F238E27FC236}">
                <a16:creationId xmlns:a16="http://schemas.microsoft.com/office/drawing/2014/main" id="{5EF2D5D1-3AC3-AAE9-15B7-54B08D9606D4}"/>
              </a:ext>
            </a:extLst>
          </p:cNvPr>
          <p:cNvSpPr/>
          <p:nvPr/>
        </p:nvSpPr>
        <p:spPr>
          <a:xfrm>
            <a:off x="7573480" y="2918430"/>
            <a:ext cx="2378593" cy="98600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6540E8-C13A-DBBF-A285-351FFAFA1699}"/>
              </a:ext>
            </a:extLst>
          </p:cNvPr>
          <p:cNvSpPr txBox="1"/>
          <p:nvPr/>
        </p:nvSpPr>
        <p:spPr>
          <a:xfrm>
            <a:off x="8223205" y="3124304"/>
            <a:ext cx="1079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Далее</a:t>
            </a:r>
          </a:p>
        </p:txBody>
      </p:sp>
    </p:spTree>
    <p:extLst>
      <p:ext uri="{BB962C8B-B14F-4D97-AF65-F5344CB8AC3E}">
        <p14:creationId xmlns:p14="http://schemas.microsoft.com/office/powerpoint/2010/main" val="2593921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82ED4CFC-D609-2DE5-AC86-9DF7AD718D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3464">
            <a:off x="14128149" y="-2003674"/>
            <a:ext cx="9349297" cy="9349297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Анимация, Мультфильм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ECC72A6-0C6C-FB7D-FFE5-94CEEECF4A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кукла, статуэ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DF24CC2-30D8-A532-4693-0683C5B2F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800" y1="30880" x2="54800" y2="30880"/>
                        <a14:backgroundMark x1="45840" y1="30200" x2="45840" y2="30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560" y="3911600"/>
            <a:ext cx="2362200" cy="2362200"/>
          </a:xfrm>
          <a:prstGeom prst="rect">
            <a:avLst/>
          </a:prstGeom>
        </p:spPr>
      </p:pic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DA15178-27C2-6994-6ED7-35442E65FD92}"/>
              </a:ext>
            </a:extLst>
          </p:cNvPr>
          <p:cNvGrpSpPr/>
          <p:nvPr/>
        </p:nvGrpSpPr>
        <p:grpSpPr>
          <a:xfrm>
            <a:off x="278448" y="1752600"/>
            <a:ext cx="3043872" cy="701040"/>
            <a:chOff x="278448" y="1752600"/>
            <a:chExt cx="3043872" cy="70104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BB9A3FBB-646C-E478-7704-CA91100A91C1}"/>
                </a:ext>
              </a:extLst>
            </p:cNvPr>
            <p:cNvSpPr/>
            <p:nvPr/>
          </p:nvSpPr>
          <p:spPr>
            <a:xfrm>
              <a:off x="407988" y="1752600"/>
              <a:ext cx="2761932" cy="7010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D3F6C8-081A-3EC5-CDDC-1F2D794162E5}"/>
                </a:ext>
              </a:extLst>
            </p:cNvPr>
            <p:cNvSpPr txBox="1"/>
            <p:nvPr/>
          </p:nvSpPr>
          <p:spPr>
            <a:xfrm>
              <a:off x="278448" y="1752600"/>
              <a:ext cx="30438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 мы в выделительной системе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15D194A-C579-3B33-E1D2-3726F714328A}"/>
              </a:ext>
            </a:extLst>
          </p:cNvPr>
          <p:cNvGrpSpPr/>
          <p:nvPr/>
        </p:nvGrpSpPr>
        <p:grpSpPr>
          <a:xfrm>
            <a:off x="6748040" y="584200"/>
            <a:ext cx="2979425" cy="584843"/>
            <a:chOff x="6748040" y="584200"/>
            <a:chExt cx="2979425" cy="58484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ABFB5EB8-3F6E-57E7-C288-FAFAD6050790}"/>
                </a:ext>
              </a:extLst>
            </p:cNvPr>
            <p:cNvSpPr/>
            <p:nvPr/>
          </p:nvSpPr>
          <p:spPr>
            <a:xfrm>
              <a:off x="6748040" y="584200"/>
              <a:ext cx="2979425" cy="5848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10150D-9C77-E12C-1049-8C9D5E3FCB65}"/>
                </a:ext>
              </a:extLst>
            </p:cNvPr>
            <p:cNvSpPr txBox="1"/>
            <p:nvPr/>
          </p:nvSpPr>
          <p:spPr>
            <a:xfrm>
              <a:off x="6818934" y="691955"/>
              <a:ext cx="2837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Ответь на наш вопрос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39E0D18A-689B-9CFA-A381-4367542C3228}"/>
              </a:ext>
            </a:extLst>
          </p:cNvPr>
          <p:cNvGrpSpPr/>
          <p:nvPr/>
        </p:nvGrpSpPr>
        <p:grpSpPr>
          <a:xfrm>
            <a:off x="10943343" y="649212"/>
            <a:ext cx="440393" cy="412075"/>
            <a:chOff x="10943343" y="638077"/>
            <a:chExt cx="440393" cy="412075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1F94E6D9-D584-9564-543A-0D0E0233E9A8}"/>
                </a:ext>
              </a:extLst>
            </p:cNvPr>
            <p:cNvSpPr/>
            <p:nvPr/>
          </p:nvSpPr>
          <p:spPr>
            <a:xfrm>
              <a:off x="10943343" y="638077"/>
              <a:ext cx="440393" cy="4120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F1D968C0-607D-A229-4126-75CCEA6EE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1380" y="691955"/>
              <a:ext cx="304320" cy="304320"/>
            </a:xfrm>
            <a:prstGeom prst="rect">
              <a:avLst/>
            </a:prstGeom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A20A66C-2074-532E-9215-81A97EAEBD40}"/>
              </a:ext>
            </a:extLst>
          </p:cNvPr>
          <p:cNvSpPr/>
          <p:nvPr/>
        </p:nvSpPr>
        <p:spPr>
          <a:xfrm>
            <a:off x="3752126" y="2670974"/>
            <a:ext cx="4687747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Чем регулируется деятельность почек?</a:t>
            </a:r>
          </a:p>
        </p:txBody>
      </p:sp>
      <p:sp>
        <p:nvSpPr>
          <p:cNvPr id="18" name="Прямоугольник: скругленные углы 17">
            <a:hlinkClick r:id="rId8" action="ppaction://hlinksldjump"/>
            <a:extLst>
              <a:ext uri="{FF2B5EF4-FFF2-40B4-BE49-F238E27FC236}">
                <a16:creationId xmlns:a16="http://schemas.microsoft.com/office/drawing/2014/main" id="{9EE7E054-87E1-0CE2-2C80-0EDF69A4A13F}"/>
              </a:ext>
            </a:extLst>
          </p:cNvPr>
          <p:cNvSpPr/>
          <p:nvPr/>
        </p:nvSpPr>
        <p:spPr>
          <a:xfrm>
            <a:off x="1389926" y="4062589"/>
            <a:ext cx="2362200" cy="40511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нервной системой и гипофизом</a:t>
            </a:r>
          </a:p>
        </p:txBody>
      </p:sp>
      <p:sp>
        <p:nvSpPr>
          <p:cNvPr id="20" name="Прямоугольник: скругленные углы 19">
            <a:hlinkClick r:id="rId9" action="ppaction://hlinksldjump"/>
            <a:extLst>
              <a:ext uri="{FF2B5EF4-FFF2-40B4-BE49-F238E27FC236}">
                <a16:creationId xmlns:a16="http://schemas.microsoft.com/office/drawing/2014/main" id="{2E38E109-AA64-7B94-E107-C4FC1C82F1C2}"/>
              </a:ext>
            </a:extLst>
          </p:cNvPr>
          <p:cNvSpPr/>
          <p:nvPr/>
        </p:nvSpPr>
        <p:spPr>
          <a:xfrm>
            <a:off x="4041686" y="4062589"/>
            <a:ext cx="2362200" cy="40511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нервной системой и эпифизом</a:t>
            </a:r>
          </a:p>
        </p:txBody>
      </p:sp>
      <p:sp>
        <p:nvSpPr>
          <p:cNvPr id="21" name="Прямоугольник: скругленные углы 20">
            <a:hlinkClick r:id="rId10" action="ppaction://hlinksldjump"/>
            <a:extLst>
              <a:ext uri="{FF2B5EF4-FFF2-40B4-BE49-F238E27FC236}">
                <a16:creationId xmlns:a16="http://schemas.microsoft.com/office/drawing/2014/main" id="{6D82C366-7595-11DD-DB3F-89AF0982736B}"/>
              </a:ext>
            </a:extLst>
          </p:cNvPr>
          <p:cNvSpPr/>
          <p:nvPr/>
        </p:nvSpPr>
        <p:spPr>
          <a:xfrm>
            <a:off x="6693446" y="4062589"/>
            <a:ext cx="2362200" cy="40511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гипоталамусом</a:t>
            </a:r>
          </a:p>
        </p:txBody>
      </p:sp>
    </p:spTree>
    <p:extLst>
      <p:ext uri="{BB962C8B-B14F-4D97-AF65-F5344CB8AC3E}">
        <p14:creationId xmlns:p14="http://schemas.microsoft.com/office/powerpoint/2010/main" val="3186835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22" presetClass="exit" presetSubtype="4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2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1C8D6-CD45-BF8A-0C84-A3D63B2C3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9E9221F2-B321-3E62-4AB4-693FAA371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3464">
            <a:off x="14128149" y="-2003674"/>
            <a:ext cx="9349297" cy="9349297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Анимация, Мультфильм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7E509FC-B77D-A8CF-151B-07B220D08D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кукла, статуэ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3F090DD-F787-7D2A-68A9-F7355B0B3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800" y1="30880" x2="54800" y2="30880"/>
                        <a14:backgroundMark x1="45840" y1="30200" x2="45840" y2="30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560" y="3911600"/>
            <a:ext cx="2362200" cy="236220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6F5469D2-0406-650C-32A6-9A3CC6411650}"/>
              </a:ext>
            </a:extLst>
          </p:cNvPr>
          <p:cNvGrpSpPr/>
          <p:nvPr/>
        </p:nvGrpSpPr>
        <p:grpSpPr>
          <a:xfrm>
            <a:off x="6748040" y="584200"/>
            <a:ext cx="2979425" cy="584843"/>
            <a:chOff x="6748040" y="584200"/>
            <a:chExt cx="2979425" cy="58484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F89C1869-9C09-9273-748C-91007C4B004E}"/>
                </a:ext>
              </a:extLst>
            </p:cNvPr>
            <p:cNvSpPr/>
            <p:nvPr/>
          </p:nvSpPr>
          <p:spPr>
            <a:xfrm>
              <a:off x="6748040" y="584200"/>
              <a:ext cx="2979425" cy="5848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101C66-046B-9775-AD29-285B64962895}"/>
                </a:ext>
              </a:extLst>
            </p:cNvPr>
            <p:cNvSpPr txBox="1"/>
            <p:nvPr/>
          </p:nvSpPr>
          <p:spPr>
            <a:xfrm>
              <a:off x="6818934" y="691955"/>
              <a:ext cx="2837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Ответь на наш вопрос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138DBD97-F4EC-30AD-3456-24EAF31E7C30}"/>
              </a:ext>
            </a:extLst>
          </p:cNvPr>
          <p:cNvGrpSpPr/>
          <p:nvPr/>
        </p:nvGrpSpPr>
        <p:grpSpPr>
          <a:xfrm>
            <a:off x="10943343" y="649212"/>
            <a:ext cx="440393" cy="412075"/>
            <a:chOff x="10943343" y="638077"/>
            <a:chExt cx="440393" cy="412075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5B1155C-E08B-F583-40FF-7B7D05F3F9B1}"/>
                </a:ext>
              </a:extLst>
            </p:cNvPr>
            <p:cNvSpPr/>
            <p:nvPr/>
          </p:nvSpPr>
          <p:spPr>
            <a:xfrm>
              <a:off x="10943343" y="638077"/>
              <a:ext cx="440393" cy="4120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368778AD-3CA1-9076-4524-466005054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1380" y="691955"/>
              <a:ext cx="304320" cy="304320"/>
            </a:xfrm>
            <a:prstGeom prst="rect">
              <a:avLst/>
            </a:prstGeom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D7826D0-F4AC-FC61-2D8D-12D85CE674C8}"/>
              </a:ext>
            </a:extLst>
          </p:cNvPr>
          <p:cNvSpPr/>
          <p:nvPr/>
        </p:nvSpPr>
        <p:spPr>
          <a:xfrm>
            <a:off x="3752126" y="2670974"/>
            <a:ext cx="4687747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Чем регулируется деятельность почек?</a:t>
            </a:r>
          </a:p>
        </p:txBody>
      </p:sp>
      <p:sp>
        <p:nvSpPr>
          <p:cNvPr id="3" name="Прямоугольник: скругленные углы 2">
            <a:hlinkClick r:id="rId8" action="ppaction://hlinksldjump"/>
            <a:extLst>
              <a:ext uri="{FF2B5EF4-FFF2-40B4-BE49-F238E27FC236}">
                <a16:creationId xmlns:a16="http://schemas.microsoft.com/office/drawing/2014/main" id="{1E259010-A289-0E0B-F7C2-56E872A87D5E}"/>
              </a:ext>
            </a:extLst>
          </p:cNvPr>
          <p:cNvSpPr/>
          <p:nvPr/>
        </p:nvSpPr>
        <p:spPr>
          <a:xfrm>
            <a:off x="4948234" y="4068417"/>
            <a:ext cx="2184086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Давай еще раз</a:t>
            </a:r>
          </a:p>
        </p:txBody>
      </p:sp>
    </p:spTree>
    <p:extLst>
      <p:ext uri="{BB962C8B-B14F-4D97-AF65-F5344CB8AC3E}">
        <p14:creationId xmlns:p14="http://schemas.microsoft.com/office/powerpoint/2010/main" val="1109834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A6EE8-D3B5-9CCF-E13A-136F135DF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496AF58D-DC08-750B-A896-F2B5282D0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3464">
            <a:off x="14128149" y="-2003674"/>
            <a:ext cx="9349297" cy="9349297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Анимация, Мультфильм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4A6CDB2-3157-8406-C247-045EF6D76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кукла, статуэ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7D85111-155F-FED0-087E-E29161C899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800" y1="30880" x2="54800" y2="30880"/>
                        <a14:backgroundMark x1="45840" y1="30200" x2="45840" y2="30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560" y="3911600"/>
            <a:ext cx="2362200" cy="236220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44E825F-587B-9C55-6A71-683CC1B84D63}"/>
              </a:ext>
            </a:extLst>
          </p:cNvPr>
          <p:cNvGrpSpPr/>
          <p:nvPr/>
        </p:nvGrpSpPr>
        <p:grpSpPr>
          <a:xfrm>
            <a:off x="6748040" y="584200"/>
            <a:ext cx="2979425" cy="584843"/>
            <a:chOff x="6748040" y="584200"/>
            <a:chExt cx="2979425" cy="58484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B5D8E8D3-B0F1-793F-9746-85A4F4D60BA7}"/>
                </a:ext>
              </a:extLst>
            </p:cNvPr>
            <p:cNvSpPr/>
            <p:nvPr/>
          </p:nvSpPr>
          <p:spPr>
            <a:xfrm>
              <a:off x="6748040" y="584200"/>
              <a:ext cx="2979425" cy="5848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5FCC63-518B-B811-9E67-E1920E36249F}"/>
                </a:ext>
              </a:extLst>
            </p:cNvPr>
            <p:cNvSpPr txBox="1"/>
            <p:nvPr/>
          </p:nvSpPr>
          <p:spPr>
            <a:xfrm>
              <a:off x="6818934" y="691955"/>
              <a:ext cx="2837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Ответь на наш вопрос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7C99525D-0F01-9450-AD68-A341AF57BC8F}"/>
              </a:ext>
            </a:extLst>
          </p:cNvPr>
          <p:cNvGrpSpPr/>
          <p:nvPr/>
        </p:nvGrpSpPr>
        <p:grpSpPr>
          <a:xfrm>
            <a:off x="10943343" y="649212"/>
            <a:ext cx="440393" cy="412075"/>
            <a:chOff x="10943343" y="638077"/>
            <a:chExt cx="440393" cy="412075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8749EC1-F68B-2C1B-4A5B-7DD65EC526C3}"/>
                </a:ext>
              </a:extLst>
            </p:cNvPr>
            <p:cNvSpPr/>
            <p:nvPr/>
          </p:nvSpPr>
          <p:spPr>
            <a:xfrm>
              <a:off x="10943343" y="638077"/>
              <a:ext cx="440393" cy="4120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DC6FC704-FE39-F012-EEB4-0332275FB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1380" y="691955"/>
              <a:ext cx="304320" cy="304320"/>
            </a:xfrm>
            <a:prstGeom prst="rect">
              <a:avLst/>
            </a:prstGeom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5CD022DC-3217-8533-5AA2-34598818E268}"/>
              </a:ext>
            </a:extLst>
          </p:cNvPr>
          <p:cNvSpPr/>
          <p:nvPr/>
        </p:nvSpPr>
        <p:spPr>
          <a:xfrm>
            <a:off x="3752126" y="2670974"/>
            <a:ext cx="4687747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Чем регулируется деятельность почек?</a:t>
            </a:r>
          </a:p>
        </p:txBody>
      </p:sp>
      <p:sp>
        <p:nvSpPr>
          <p:cNvPr id="3" name="Прямоугольник: скругленные углы 2">
            <a:hlinkClick r:id="rId8" action="ppaction://hlinksldjump"/>
            <a:extLst>
              <a:ext uri="{FF2B5EF4-FFF2-40B4-BE49-F238E27FC236}">
                <a16:creationId xmlns:a16="http://schemas.microsoft.com/office/drawing/2014/main" id="{8BFE5C82-159B-A392-D48A-DC37A4B470C3}"/>
              </a:ext>
            </a:extLst>
          </p:cNvPr>
          <p:cNvSpPr/>
          <p:nvPr/>
        </p:nvSpPr>
        <p:spPr>
          <a:xfrm>
            <a:off x="5096271" y="3911600"/>
            <a:ext cx="2184086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Давай еще раз</a:t>
            </a:r>
          </a:p>
        </p:txBody>
      </p:sp>
    </p:spTree>
    <p:extLst>
      <p:ext uri="{BB962C8B-B14F-4D97-AF65-F5344CB8AC3E}">
        <p14:creationId xmlns:p14="http://schemas.microsoft.com/office/powerpoint/2010/main" val="2943901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0A9D8-46D5-B783-12E3-88541E2C7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454AF9C8-BDA2-F665-DDEC-BFC1EF389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1356">
            <a:off x="12936040" y="-7404565"/>
            <a:ext cx="9349297" cy="9349297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Анимация, Мультфильм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B550C5-6CE8-1180-09C1-0DF25BEFC3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кукла, статуэт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2FB00F-1E35-260D-7CC0-FF74D9053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4800" y1="30880" x2="54800" y2="30880"/>
                        <a14:backgroundMark x1="45840" y1="30200" x2="45840" y2="30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9560" y="3911600"/>
            <a:ext cx="2362200" cy="2362200"/>
          </a:xfrm>
          <a:prstGeom prst="rect">
            <a:avLst/>
          </a:prstGeom>
        </p:spPr>
      </p:pic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2985B20-0248-E7D9-38A1-DE1AF43D05FD}"/>
              </a:ext>
            </a:extLst>
          </p:cNvPr>
          <p:cNvGrpSpPr/>
          <p:nvPr/>
        </p:nvGrpSpPr>
        <p:grpSpPr>
          <a:xfrm>
            <a:off x="6748040" y="584200"/>
            <a:ext cx="2979425" cy="584843"/>
            <a:chOff x="6748040" y="584200"/>
            <a:chExt cx="2979425" cy="584843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1BE80D61-ADB9-3069-201F-C6C84851CA71}"/>
                </a:ext>
              </a:extLst>
            </p:cNvPr>
            <p:cNvSpPr/>
            <p:nvPr/>
          </p:nvSpPr>
          <p:spPr>
            <a:xfrm>
              <a:off x="6748040" y="584200"/>
              <a:ext cx="2979425" cy="58484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5CF645-841A-B96A-567E-57E81FCF6567}"/>
                </a:ext>
              </a:extLst>
            </p:cNvPr>
            <p:cNvSpPr txBox="1"/>
            <p:nvPr/>
          </p:nvSpPr>
          <p:spPr>
            <a:xfrm>
              <a:off x="6818934" y="691955"/>
              <a:ext cx="28376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Ответь на наш вопрос</a:t>
              </a: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531D591-DC2D-7B9B-F2D2-EE4AEB93A402}"/>
              </a:ext>
            </a:extLst>
          </p:cNvPr>
          <p:cNvGrpSpPr/>
          <p:nvPr/>
        </p:nvGrpSpPr>
        <p:grpSpPr>
          <a:xfrm>
            <a:off x="10943343" y="649212"/>
            <a:ext cx="440393" cy="412075"/>
            <a:chOff x="10943343" y="638077"/>
            <a:chExt cx="440393" cy="412075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C94D9AA5-EA65-5D66-7E7C-5693F69122AB}"/>
                </a:ext>
              </a:extLst>
            </p:cNvPr>
            <p:cNvSpPr/>
            <p:nvPr/>
          </p:nvSpPr>
          <p:spPr>
            <a:xfrm>
              <a:off x="10943343" y="638077"/>
              <a:ext cx="440393" cy="4120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" name="Рисунок 13" descr="Изображение выглядит как Графика, символ, Шрифт, логотип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CE3DD0DA-1534-048F-F32A-B032B83F2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1380" y="691955"/>
              <a:ext cx="304320" cy="304320"/>
            </a:xfrm>
            <a:prstGeom prst="rect">
              <a:avLst/>
            </a:prstGeom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5F0A9A9-BC84-52DE-CB0F-BF24AB395A28}"/>
              </a:ext>
            </a:extLst>
          </p:cNvPr>
          <p:cNvSpPr/>
          <p:nvPr/>
        </p:nvSpPr>
        <p:spPr>
          <a:xfrm>
            <a:off x="3752126" y="2670974"/>
            <a:ext cx="4687747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Чем регулируется деятельность почек?</a:t>
            </a:r>
          </a:p>
        </p:txBody>
      </p:sp>
      <p:sp>
        <p:nvSpPr>
          <p:cNvPr id="3" name="Прямоугольник: скругленные углы 2">
            <a:hlinkClick r:id="rId8" action="ppaction://hlinksldjump"/>
            <a:extLst>
              <a:ext uri="{FF2B5EF4-FFF2-40B4-BE49-F238E27FC236}">
                <a16:creationId xmlns:a16="http://schemas.microsoft.com/office/drawing/2014/main" id="{713F8816-B56F-2A96-4E31-012B22A91D68}"/>
              </a:ext>
            </a:extLst>
          </p:cNvPr>
          <p:cNvSpPr/>
          <p:nvPr/>
        </p:nvSpPr>
        <p:spPr>
          <a:xfrm>
            <a:off x="5096271" y="3911600"/>
            <a:ext cx="2184086" cy="5848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Верно</a:t>
            </a:r>
          </a:p>
        </p:txBody>
      </p:sp>
      <p:sp>
        <p:nvSpPr>
          <p:cNvPr id="2" name="Прямоугольник: скругленные углы 1">
            <a:hlinkClick r:id="rId9" action="ppaction://hlinksldjump"/>
            <a:extLst>
              <a:ext uri="{FF2B5EF4-FFF2-40B4-BE49-F238E27FC236}">
                <a16:creationId xmlns:a16="http://schemas.microsoft.com/office/drawing/2014/main" id="{BAE60C23-9196-49B5-2A76-38D578B093F2}"/>
              </a:ext>
            </a:extLst>
          </p:cNvPr>
          <p:cNvSpPr/>
          <p:nvPr/>
        </p:nvSpPr>
        <p:spPr>
          <a:xfrm>
            <a:off x="9727465" y="5417833"/>
            <a:ext cx="1788648" cy="7224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Дальше</a:t>
            </a:r>
          </a:p>
        </p:txBody>
      </p:sp>
    </p:spTree>
    <p:extLst>
      <p:ext uri="{BB962C8B-B14F-4D97-AF65-F5344CB8AC3E}">
        <p14:creationId xmlns:p14="http://schemas.microsoft.com/office/powerpoint/2010/main" val="881240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1BCFB"/>
            </a:gs>
            <a:gs pos="81000">
              <a:srgbClr val="7F68CC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711F5F83-07D1-93BC-3626-71D3DAFD3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1356">
            <a:off x="-10148037" y="4913266"/>
            <a:ext cx="9349297" cy="9349297"/>
          </a:xfrm>
          <a:prstGeom prst="rect">
            <a:avLst/>
          </a:prstGeom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AB4B2D68-7F08-9859-CC8B-057E733EE1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B36BC22-1C83-0D8F-074D-CBD728FB7545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18085AA0-3961-FD43-8058-629B870EE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709" y="1132219"/>
            <a:ext cx="3215491" cy="459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793A3C34-56A8-CA30-3B78-2F53ADFDD0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172" y="3257561"/>
            <a:ext cx="3069385" cy="3069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40E668-C6A4-889A-E5C1-5C3C64460C7D}"/>
              </a:ext>
            </a:extLst>
          </p:cNvPr>
          <p:cNvSpPr txBox="1"/>
          <p:nvPr/>
        </p:nvSpPr>
        <p:spPr>
          <a:xfrm>
            <a:off x="-1325880" y="2834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CCD6CA8-0B4B-1440-C63B-28BAEA490BE0}"/>
              </a:ext>
            </a:extLst>
          </p:cNvPr>
          <p:cNvGrpSpPr/>
          <p:nvPr/>
        </p:nvGrpSpPr>
        <p:grpSpPr>
          <a:xfrm>
            <a:off x="1424519" y="1188720"/>
            <a:ext cx="3770031" cy="1645920"/>
            <a:chOff x="1424519" y="1188720"/>
            <a:chExt cx="3770031" cy="1645920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DAA19C4E-48F9-D83C-21D9-1A8820EBC0F6}"/>
                </a:ext>
              </a:extLst>
            </p:cNvPr>
            <p:cNvSpPr/>
            <p:nvPr/>
          </p:nvSpPr>
          <p:spPr>
            <a:xfrm>
              <a:off x="1424519" y="1188720"/>
              <a:ext cx="3659859" cy="164592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3C5A037-C210-143E-EF28-92F3AAE02945}"/>
                </a:ext>
              </a:extLst>
            </p:cNvPr>
            <p:cNvSpPr txBox="1"/>
            <p:nvPr/>
          </p:nvSpPr>
          <p:spPr>
            <a:xfrm>
              <a:off x="1534691" y="1273016"/>
              <a:ext cx="365985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Левая </a:t>
              </a:r>
              <a:r>
                <a:rPr lang="ru-RU" i="1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половина сердца </a:t>
              </a:r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отвечает за циркуляцию крови по всему организму, </a:t>
              </a:r>
              <a:r>
                <a:rPr lang="ru-RU" b="1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правая</a:t>
              </a:r>
              <a:r>
                <a:rPr lang="ru-RU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 — только от лёгких и обратно.</a:t>
              </a: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C3D7E76-A336-BE5A-2B52-D25414C6CBBF}"/>
              </a:ext>
            </a:extLst>
          </p:cNvPr>
          <p:cNvSpPr/>
          <p:nvPr/>
        </p:nvSpPr>
        <p:spPr>
          <a:xfrm>
            <a:off x="1424519" y="731519"/>
            <a:ext cx="1746989" cy="40069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ФАКТ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8448AA-FB1B-B863-C098-27D652B5F7DD}"/>
              </a:ext>
            </a:extLst>
          </p:cNvPr>
          <p:cNvSpPr/>
          <p:nvPr/>
        </p:nvSpPr>
        <p:spPr>
          <a:xfrm>
            <a:off x="2136171" y="3637280"/>
            <a:ext cx="2365279" cy="49783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Готов ответить на вопрос</a:t>
            </a:r>
            <a:r>
              <a:rPr lang="en-US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?</a:t>
            </a:r>
            <a:endParaRPr lang="ru-RU" dirty="0">
              <a:gradFill>
                <a:gsLst>
                  <a:gs pos="0">
                    <a:srgbClr val="41BCFB"/>
                  </a:gs>
                  <a:gs pos="81000">
                    <a:srgbClr val="7F68CC"/>
                  </a:gs>
                </a:gsLst>
                <a:path path="circle">
                  <a:fillToRect l="100000" t="100000"/>
                </a:path>
              </a:gradFill>
              <a:latin typeface="Montserrat ExtraBold" panose="00000900000000000000" pitchFamily="2" charset="-52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AD13FAE2-92DB-9A57-CACA-3FB0D8C84EF7}"/>
              </a:ext>
            </a:extLst>
          </p:cNvPr>
          <p:cNvCxnSpPr/>
          <p:nvPr/>
        </p:nvCxnSpPr>
        <p:spPr>
          <a:xfrm>
            <a:off x="2959213" y="3840480"/>
            <a:ext cx="914400" cy="9144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14">
            <a:hlinkClick r:id="rId8" action="ppaction://hlinksldjump"/>
            <a:extLst>
              <a:ext uri="{FF2B5EF4-FFF2-40B4-BE49-F238E27FC236}">
                <a16:creationId xmlns:a16="http://schemas.microsoft.com/office/drawing/2014/main" id="{38A179F0-D72B-2A7C-C2A2-27538FE9CBB7}"/>
              </a:ext>
            </a:extLst>
          </p:cNvPr>
          <p:cNvSpPr/>
          <p:nvPr/>
        </p:nvSpPr>
        <p:spPr>
          <a:xfrm>
            <a:off x="2136170" y="4451588"/>
            <a:ext cx="2365279" cy="43687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Поехали</a:t>
            </a:r>
          </a:p>
        </p:txBody>
      </p:sp>
    </p:spTree>
    <p:extLst>
      <p:ext uri="{BB962C8B-B14F-4D97-AF65-F5344CB8AC3E}">
        <p14:creationId xmlns:p14="http://schemas.microsoft.com/office/powerpoint/2010/main" val="3925309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grpId="1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xit" presetSubtype="21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2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1BCFB"/>
            </a:gs>
            <a:gs pos="81000">
              <a:srgbClr val="7F68CC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C4B44-7D6C-1C76-AB2D-849E4C143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8AFEB73B-6070-6689-CB90-0AEFD2152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1356">
            <a:off x="-10148037" y="4913266"/>
            <a:ext cx="9349297" cy="9349297"/>
          </a:xfrm>
          <a:prstGeom prst="rect">
            <a:avLst/>
          </a:prstGeom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1EA2C26C-EFC1-EAB5-0B79-34A76768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CF07DE5-1600-7905-CBA5-D1B93430790B}"/>
              </a:ext>
            </a:extLst>
          </p:cNvPr>
          <p:cNvSpPr/>
          <p:nvPr/>
        </p:nvSpPr>
        <p:spPr>
          <a:xfrm>
            <a:off x="0" y="-99646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E9790C56-E158-116C-AFA4-B8CE1158C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45" y="549275"/>
            <a:ext cx="1191695" cy="170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95156808-8015-5080-434D-903008D781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7373" y="3351014"/>
            <a:ext cx="3069385" cy="3069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CBD4FF-58EF-155F-D784-726C859A372B}"/>
              </a:ext>
            </a:extLst>
          </p:cNvPr>
          <p:cNvSpPr txBox="1"/>
          <p:nvPr/>
        </p:nvSpPr>
        <p:spPr>
          <a:xfrm>
            <a:off x="-1325880" y="2834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5C03523-22CA-A760-3793-7960854DDADB}"/>
              </a:ext>
            </a:extLst>
          </p:cNvPr>
          <p:cNvCxnSpPr/>
          <p:nvPr/>
        </p:nvCxnSpPr>
        <p:spPr>
          <a:xfrm>
            <a:off x="2959213" y="3840480"/>
            <a:ext cx="914400" cy="9144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40A6EC6-9E2F-43B8-09C1-545556B25CB0}"/>
              </a:ext>
            </a:extLst>
          </p:cNvPr>
          <p:cNvSpPr/>
          <p:nvPr/>
        </p:nvSpPr>
        <p:spPr>
          <a:xfrm>
            <a:off x="3416412" y="2543848"/>
            <a:ext cx="5280547" cy="8071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"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фактор вызывает снижение частоты сердечных сокращений у человека?</a:t>
            </a:r>
          </a:p>
        </p:txBody>
      </p:sp>
      <p:sp>
        <p:nvSpPr>
          <p:cNvPr id="3" name="Прямоугольник: скругленные углы 2">
            <a:hlinkClick r:id="rId8" action="ppaction://hlinksldjump"/>
            <a:extLst>
              <a:ext uri="{FF2B5EF4-FFF2-40B4-BE49-F238E27FC236}">
                <a16:creationId xmlns:a16="http://schemas.microsoft.com/office/drawing/2014/main" id="{C9A0A238-BF33-29B4-4A96-342C2FC77D8A}"/>
              </a:ext>
            </a:extLst>
          </p:cNvPr>
          <p:cNvSpPr/>
          <p:nvPr/>
        </p:nvSpPr>
        <p:spPr>
          <a:xfrm>
            <a:off x="2170487" y="3933958"/>
            <a:ext cx="2491851" cy="5163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алкоголь </a:t>
            </a:r>
          </a:p>
        </p:txBody>
      </p:sp>
      <p:sp>
        <p:nvSpPr>
          <p:cNvPr id="13" name="Прямоугольник: скругленные углы 12">
            <a:hlinkClick r:id="rId8" action="ppaction://hlinksldjump"/>
            <a:extLst>
              <a:ext uri="{FF2B5EF4-FFF2-40B4-BE49-F238E27FC236}">
                <a16:creationId xmlns:a16="http://schemas.microsoft.com/office/drawing/2014/main" id="{C23D708F-FC4A-0738-FD71-14A571F355EC}"/>
              </a:ext>
            </a:extLst>
          </p:cNvPr>
          <p:cNvSpPr/>
          <p:nvPr/>
        </p:nvSpPr>
        <p:spPr>
          <a:xfrm>
            <a:off x="2170486" y="4685379"/>
            <a:ext cx="2491851" cy="5163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адреналин</a:t>
            </a:r>
            <a:r>
              <a:rPr lang="ru-RU" dirty="0"/>
              <a:t> </a:t>
            </a:r>
          </a:p>
        </p:txBody>
      </p:sp>
      <p:sp>
        <p:nvSpPr>
          <p:cNvPr id="16" name="Прямоугольник: скругленные углы 15">
            <a:hlinkClick r:id="rId8" action="ppaction://hlinksldjump"/>
            <a:extLst>
              <a:ext uri="{FF2B5EF4-FFF2-40B4-BE49-F238E27FC236}">
                <a16:creationId xmlns:a16="http://schemas.microsoft.com/office/drawing/2014/main" id="{6EC340A6-B3F6-A0D3-DE5F-245248B055A3}"/>
              </a:ext>
            </a:extLst>
          </p:cNvPr>
          <p:cNvSpPr/>
          <p:nvPr/>
        </p:nvSpPr>
        <p:spPr>
          <a:xfrm>
            <a:off x="7986861" y="4685379"/>
            <a:ext cx="2491851" cy="5163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ионы кальция</a:t>
            </a:r>
          </a:p>
        </p:txBody>
      </p:sp>
      <p:sp>
        <p:nvSpPr>
          <p:cNvPr id="17" name="Прямоугольник: скругленные углы 16">
            <a:hlinkClick r:id="rId9" action="ppaction://hlinksldjump"/>
            <a:extLst>
              <a:ext uri="{FF2B5EF4-FFF2-40B4-BE49-F238E27FC236}">
                <a16:creationId xmlns:a16="http://schemas.microsoft.com/office/drawing/2014/main" id="{11F4BCC0-8FD2-5914-5ABE-C7750CFEA9D9}"/>
              </a:ext>
            </a:extLst>
          </p:cNvPr>
          <p:cNvSpPr/>
          <p:nvPr/>
        </p:nvSpPr>
        <p:spPr>
          <a:xfrm>
            <a:off x="7986861" y="3933958"/>
            <a:ext cx="2491851" cy="51637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ионы калия</a:t>
            </a:r>
          </a:p>
        </p:txBody>
      </p:sp>
      <p:pic>
        <p:nvPicPr>
          <p:cNvPr id="18" name="Picture 8" descr="ТЕРАПИЯ - Статьи Добро пожаловать в &quot;Клинику Айгерим&quot;">
            <a:extLst>
              <a:ext uri="{FF2B5EF4-FFF2-40B4-BE49-F238E27FC236}">
                <a16:creationId xmlns:a16="http://schemas.microsoft.com/office/drawing/2014/main" id="{304EC13A-8A2E-29AC-89EA-952C6B4DA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060" y="3643166"/>
            <a:ext cx="2673026" cy="198075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97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1BCFB"/>
            </a:gs>
            <a:gs pos="81000">
              <a:srgbClr val="7F68CC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407FEC-4964-C1A3-9767-6C0751E5A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464D1549-04CB-CBAE-68EB-303C0F3CD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1356">
            <a:off x="-10148037" y="4913266"/>
            <a:ext cx="9349297" cy="9349297"/>
          </a:xfrm>
          <a:prstGeom prst="rect">
            <a:avLst/>
          </a:prstGeom>
        </p:spPr>
      </p:pic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0D76D6EA-D933-F69F-104E-FD26A8449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DAACE0-2AD2-C783-C267-63F548C01133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FBC395B3-97D2-CFCE-F463-2E33EB8FA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45" y="549275"/>
            <a:ext cx="1191695" cy="170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E4CA401D-2926-A37D-4ECD-65340C9877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311" y="3429000"/>
            <a:ext cx="3069385" cy="3069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0ACC4A-9377-4AE6-D8A1-9944D56CBD3B}"/>
              </a:ext>
            </a:extLst>
          </p:cNvPr>
          <p:cNvSpPr txBox="1"/>
          <p:nvPr/>
        </p:nvSpPr>
        <p:spPr>
          <a:xfrm>
            <a:off x="-1325880" y="2834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71E0DBF-1679-D67A-990E-21212F647E62}"/>
              </a:ext>
            </a:extLst>
          </p:cNvPr>
          <p:cNvCxnSpPr/>
          <p:nvPr/>
        </p:nvCxnSpPr>
        <p:spPr>
          <a:xfrm>
            <a:off x="2959213" y="3840480"/>
            <a:ext cx="914400" cy="9144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692BCA0-E141-F1A6-44F5-7F98EBA9324E}"/>
              </a:ext>
            </a:extLst>
          </p:cNvPr>
          <p:cNvSpPr/>
          <p:nvPr/>
        </p:nvSpPr>
        <p:spPr>
          <a:xfrm>
            <a:off x="3416412" y="2543848"/>
            <a:ext cx="5280547" cy="8071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"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фактор вызывает снижение частоты сердечных сокращений у человека?</a:t>
            </a:r>
          </a:p>
        </p:txBody>
      </p:sp>
      <p:sp>
        <p:nvSpPr>
          <p:cNvPr id="8" name="Прямоугольник: скругленные углы 7">
            <a:hlinkClick r:id="rId8" action="ppaction://hlinksldjump"/>
            <a:extLst>
              <a:ext uri="{FF2B5EF4-FFF2-40B4-BE49-F238E27FC236}">
                <a16:creationId xmlns:a16="http://schemas.microsoft.com/office/drawing/2014/main" id="{A3EE9629-C977-1C78-6A1D-C3B6A0810A3C}"/>
              </a:ext>
            </a:extLst>
          </p:cNvPr>
          <p:cNvSpPr/>
          <p:nvPr/>
        </p:nvSpPr>
        <p:spPr>
          <a:xfrm>
            <a:off x="4669845" y="4150360"/>
            <a:ext cx="2773680" cy="1198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68000">
                      <a:srgbClr val="41BCFB"/>
                    </a:gs>
                    <a:gs pos="96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Подумай еще раз</a:t>
            </a:r>
          </a:p>
        </p:txBody>
      </p:sp>
    </p:spTree>
    <p:extLst>
      <p:ext uri="{BB962C8B-B14F-4D97-AF65-F5344CB8AC3E}">
        <p14:creationId xmlns:p14="http://schemas.microsoft.com/office/powerpoint/2010/main" val="204944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1BCFB"/>
            </a:gs>
            <a:gs pos="81000">
              <a:srgbClr val="7F68CC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7366D2-B774-591F-E054-EF3CC4610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Picture background">
            <a:extLst>
              <a:ext uri="{FF2B5EF4-FFF2-40B4-BE49-F238E27FC236}">
                <a16:creationId xmlns:a16="http://schemas.microsoft.com/office/drawing/2014/main" id="{DD8A721D-1BA7-FE97-721F-CE8723AC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E88280-EF96-8D07-CD0B-61F198456AF3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67842AE7-A4B0-0264-AAE6-E8A470384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745" y="549275"/>
            <a:ext cx="1191695" cy="1702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79606E94-47E0-43B8-D1C4-DCD86C03D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311" y="3429000"/>
            <a:ext cx="3069385" cy="30693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F6A164-AFC6-5F16-AA73-E70537C1DBD1}"/>
              </a:ext>
            </a:extLst>
          </p:cNvPr>
          <p:cNvSpPr txBox="1"/>
          <p:nvPr/>
        </p:nvSpPr>
        <p:spPr>
          <a:xfrm>
            <a:off x="-1325880" y="28346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34BDF6E-2DCE-9E93-5DAD-9CDB96777BA7}"/>
              </a:ext>
            </a:extLst>
          </p:cNvPr>
          <p:cNvCxnSpPr/>
          <p:nvPr/>
        </p:nvCxnSpPr>
        <p:spPr>
          <a:xfrm>
            <a:off x="2959213" y="3840480"/>
            <a:ext cx="914400" cy="914400"/>
          </a:xfrm>
          <a:prstGeom prst="line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58B2340-B895-F5D9-8624-9FE504435F6B}"/>
              </a:ext>
            </a:extLst>
          </p:cNvPr>
          <p:cNvSpPr/>
          <p:nvPr/>
        </p:nvSpPr>
        <p:spPr>
          <a:xfrm>
            <a:off x="3416412" y="2543848"/>
            <a:ext cx="5280547" cy="8071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"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фактор вызывает снижение частоты сердечных сокращений у человека?</a:t>
            </a:r>
          </a:p>
        </p:txBody>
      </p:sp>
      <p:sp>
        <p:nvSpPr>
          <p:cNvPr id="8" name="Прямоугольник: скругленные углы 7">
            <a:hlinkClick r:id="rId6" action="ppaction://hlinksldjump"/>
            <a:extLst>
              <a:ext uri="{FF2B5EF4-FFF2-40B4-BE49-F238E27FC236}">
                <a16:creationId xmlns:a16="http://schemas.microsoft.com/office/drawing/2014/main" id="{94C0CBBE-9186-C7A5-0C5C-A99BC1E4D12D}"/>
              </a:ext>
            </a:extLst>
          </p:cNvPr>
          <p:cNvSpPr/>
          <p:nvPr/>
        </p:nvSpPr>
        <p:spPr>
          <a:xfrm>
            <a:off x="4669845" y="3840480"/>
            <a:ext cx="2773680" cy="1198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68000">
                      <a:srgbClr val="41BCFB"/>
                    </a:gs>
                    <a:gs pos="96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Молодец! Верно</a:t>
            </a:r>
          </a:p>
        </p:txBody>
      </p:sp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F7B67261-00AC-DEE8-7FD3-965A19CD84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77942">
            <a:off x="9205951" y="3431165"/>
            <a:ext cx="5814838" cy="5814838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hlinkClick r:id="rId9" action="ppaction://hlinksldjump"/>
            <a:extLst>
              <a:ext uri="{FF2B5EF4-FFF2-40B4-BE49-F238E27FC236}">
                <a16:creationId xmlns:a16="http://schemas.microsoft.com/office/drawing/2014/main" id="{F2B5B2B9-3F23-4054-CBA0-BF6D830CB711}"/>
              </a:ext>
            </a:extLst>
          </p:cNvPr>
          <p:cNvSpPr/>
          <p:nvPr/>
        </p:nvSpPr>
        <p:spPr>
          <a:xfrm>
            <a:off x="8480502" y="3907613"/>
            <a:ext cx="2283954" cy="11988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Ну что нам пора</a:t>
            </a:r>
          </a:p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ЖМИ</a:t>
            </a:r>
          </a:p>
        </p:txBody>
      </p:sp>
    </p:spTree>
    <p:extLst>
      <p:ext uri="{BB962C8B-B14F-4D97-AF65-F5344CB8AC3E}">
        <p14:creationId xmlns:p14="http://schemas.microsoft.com/office/powerpoint/2010/main" val="4203816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AB51C984-6C85-BD88-3EA5-B9887F4520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4F0C364-5A4E-C46E-8BAB-19ABB227D553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CA5E61CB-2F1D-BC4F-ED40-FA226AC91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98920" l="10000" r="90000">
                        <a14:foregroundMark x1="40750" y1="96896" x2="40750" y2="96896"/>
                        <a14:foregroundMark x1="57563" y1="98920" x2="57563" y2="98920"/>
                        <a14:backgroundMark x1="69750" y1="24966" x2="69750" y2="24966"/>
                        <a14:backgroundMark x1="28938" y1="28610" x2="28938" y2="28610"/>
                        <a14:backgroundMark x1="34563" y1="20243" x2="25250" y2="44265"/>
                        <a14:backgroundMark x1="49938" y1="64507" x2="50688" y2="96896"/>
                        <a14:backgroundMark x1="52500" y1="78408" x2="52500" y2="78408"/>
                        <a14:backgroundMark x1="50313" y1="57490" x2="50313" y2="57490"/>
                        <a14:backgroundMark x1="52812" y1="85020" x2="52812" y2="85020"/>
                        <a14:backgroundMark x1="47875" y1="32794" x2="47875" y2="32794"/>
                        <a14:backgroundMark x1="52500" y1="31714" x2="52500" y2="31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28" y="-3383066"/>
            <a:ext cx="6291395" cy="29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мультфильм, статуэтка, сустав, кукл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F0553E-CD6F-A2F3-989C-20D839B5A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00" b="90750" l="10000" r="90000">
                        <a14:foregroundMark x1="44650" y1="8450" x2="46650" y2="8600"/>
                        <a14:foregroundMark x1="34500" y1="90750" x2="34500" y2="90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3036" y="3904329"/>
            <a:ext cx="2269115" cy="226911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91BB25E8-8B03-3948-60DD-74BE610269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6514">
            <a:off x="-531505" y="3415895"/>
            <a:ext cx="3186100" cy="31861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70EB793-DB8A-DAC5-44C1-288026BE5A86}"/>
              </a:ext>
            </a:extLst>
          </p:cNvPr>
          <p:cNvSpPr/>
          <p:nvPr/>
        </p:nvSpPr>
        <p:spPr>
          <a:xfrm>
            <a:off x="2749631" y="3551308"/>
            <a:ext cx="2165766" cy="60639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Хорошо справляешься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6BCDADA-7BCA-1BE8-8BF4-EF6388885F77}"/>
              </a:ext>
            </a:extLst>
          </p:cNvPr>
          <p:cNvSpPr/>
          <p:nvPr/>
        </p:nvSpPr>
        <p:spPr>
          <a:xfrm>
            <a:off x="2749631" y="2644379"/>
            <a:ext cx="2165766" cy="60639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Держи бонус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317BFF4-14FD-8F29-EC6A-8BCBC51697FE}"/>
              </a:ext>
            </a:extLst>
          </p:cNvPr>
          <p:cNvSpPr/>
          <p:nvPr/>
        </p:nvSpPr>
        <p:spPr>
          <a:xfrm>
            <a:off x="7758523" y="2022879"/>
            <a:ext cx="3429000" cy="245579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Light" panose="00000400000000000000" pitchFamily="2" charset="-52"/>
              </a:rPr>
              <a:t>На</a:t>
            </a:r>
            <a:r>
              <a:rPr lang="ru-RU" sz="2000" dirty="0">
                <a:latin typeface="Montserrat Light" panose="00000400000000000000" pitchFamily="2" charset="-52"/>
              </a:rPr>
              <a:t> </a:t>
            </a:r>
            <a:r>
              <a:rPr lang="ru-RU" sz="2000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Light" panose="00000400000000000000" pitchFamily="2" charset="-52"/>
              </a:rPr>
              <a:t>языке человека имеются рецепторы, воспринимающие четыре базовых вкусовых ощущения: </a:t>
            </a:r>
            <a:r>
              <a:rPr lang="ru-RU" sz="2000" b="1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Black" panose="00000A00000000000000" pitchFamily="2" charset="-52"/>
              </a:rPr>
              <a:t>сладкое, кислое, соленое и горькое</a:t>
            </a:r>
          </a:p>
        </p:txBody>
      </p:sp>
      <p:sp>
        <p:nvSpPr>
          <p:cNvPr id="12" name="Прямоугольник: скругленные углы 11">
            <a:hlinkClick r:id="rId9" action="ppaction://hlinksldjump"/>
            <a:extLst>
              <a:ext uri="{FF2B5EF4-FFF2-40B4-BE49-F238E27FC236}">
                <a16:creationId xmlns:a16="http://schemas.microsoft.com/office/drawing/2014/main" id="{B127D8DC-76B4-4A2E-42F9-2401A0C1F1F1}"/>
              </a:ext>
            </a:extLst>
          </p:cNvPr>
          <p:cNvSpPr/>
          <p:nvPr/>
        </p:nvSpPr>
        <p:spPr>
          <a:xfrm>
            <a:off x="3832514" y="4724400"/>
            <a:ext cx="1785966" cy="60639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Погнали дальше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0C69E4-F9E4-0DF0-9089-B35455B701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5485" y="314579"/>
            <a:ext cx="1232506" cy="123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9747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9DE1F-33D0-64A1-364D-0715ABD73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0670A4AF-4101-8707-A271-D157B8B71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90BBFE9-23D1-D626-998A-7281165AB94D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E7DB14C5-7EA9-084A-7212-1F60C831B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98920" l="10000" r="90000">
                        <a14:foregroundMark x1="40750" y1="96896" x2="40750" y2="96896"/>
                        <a14:foregroundMark x1="57563" y1="98920" x2="57563" y2="98920"/>
                        <a14:backgroundMark x1="69750" y1="24966" x2="69750" y2="24966"/>
                        <a14:backgroundMark x1="28938" y1="28610" x2="28938" y2="28610"/>
                        <a14:backgroundMark x1="34563" y1="20243" x2="25250" y2="44265"/>
                        <a14:backgroundMark x1="49938" y1="64507" x2="50688" y2="96896"/>
                        <a14:backgroundMark x1="52500" y1="78408" x2="52500" y2="78408"/>
                        <a14:backgroundMark x1="50313" y1="57490" x2="50313" y2="57490"/>
                        <a14:backgroundMark x1="52812" y1="85020" x2="52812" y2="85020"/>
                        <a14:backgroundMark x1="47875" y1="32794" x2="47875" y2="32794"/>
                        <a14:backgroundMark x1="52500" y1="31714" x2="52500" y2="31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302" y="-300534"/>
            <a:ext cx="6291395" cy="29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мультфильм, статуэтка, сустав, кукл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289450-D146-E581-6774-8319EF63A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00" b="90750" l="10000" r="90000">
                        <a14:foregroundMark x1="44650" y1="8450" x2="46650" y2="8600"/>
                        <a14:foregroundMark x1="34500" y1="90750" x2="34500" y2="90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3036" y="3904329"/>
            <a:ext cx="2269115" cy="226911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467A0D9F-0245-9059-FF10-CD6531ED57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6514">
            <a:off x="-531505" y="3415895"/>
            <a:ext cx="3186100" cy="31861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69BE2B9-F533-D20C-7E5F-BC7AE05A0E4C}"/>
              </a:ext>
            </a:extLst>
          </p:cNvPr>
          <p:cNvSpPr/>
          <p:nvPr/>
        </p:nvSpPr>
        <p:spPr>
          <a:xfrm>
            <a:off x="3310779" y="3012450"/>
            <a:ext cx="5466080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Вход в </a:t>
            </a:r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гортань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 закрывается?</a:t>
            </a:r>
          </a:p>
        </p:txBody>
      </p:sp>
      <p:sp>
        <p:nvSpPr>
          <p:cNvPr id="3" name="Прямоугольник: скругленные углы 2">
            <a:hlinkClick r:id="rId9" action="ppaction://hlinksldjump"/>
            <a:extLst>
              <a:ext uri="{FF2B5EF4-FFF2-40B4-BE49-F238E27FC236}">
                <a16:creationId xmlns:a16="http://schemas.microsoft.com/office/drawing/2014/main" id="{98B2299A-AD01-6458-28E6-7E8A20AE3875}"/>
              </a:ext>
            </a:extLst>
          </p:cNvPr>
          <p:cNvSpPr/>
          <p:nvPr/>
        </p:nvSpPr>
        <p:spPr>
          <a:xfrm>
            <a:off x="3276037" y="4242906"/>
            <a:ext cx="2444861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Надгортанником</a:t>
            </a:r>
          </a:p>
        </p:txBody>
      </p:sp>
      <p:sp>
        <p:nvSpPr>
          <p:cNvPr id="13" name="Прямоугольник: скругленные углы 12">
            <a:hlinkClick r:id="rId10" action="ppaction://hlinksldjump"/>
            <a:extLst>
              <a:ext uri="{FF2B5EF4-FFF2-40B4-BE49-F238E27FC236}">
                <a16:creationId xmlns:a16="http://schemas.microsoft.com/office/drawing/2014/main" id="{E1C231F0-B149-86DD-8914-FAC39CD4D8AC}"/>
              </a:ext>
            </a:extLst>
          </p:cNvPr>
          <p:cNvSpPr/>
          <p:nvPr/>
        </p:nvSpPr>
        <p:spPr>
          <a:xfrm>
            <a:off x="6471104" y="4242906"/>
            <a:ext cx="2444861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Щитовидным хрящом</a:t>
            </a:r>
          </a:p>
        </p:txBody>
      </p:sp>
      <p:sp>
        <p:nvSpPr>
          <p:cNvPr id="14" name="Прямоугольник: скругленные углы 13">
            <a:hlinkClick r:id="rId10" action="ppaction://hlinksldjump"/>
            <a:extLst>
              <a:ext uri="{FF2B5EF4-FFF2-40B4-BE49-F238E27FC236}">
                <a16:creationId xmlns:a16="http://schemas.microsoft.com/office/drawing/2014/main" id="{45C4F3A1-90BF-EC61-0698-5137C595FCDF}"/>
              </a:ext>
            </a:extLst>
          </p:cNvPr>
          <p:cNvSpPr/>
          <p:nvPr/>
        </p:nvSpPr>
        <p:spPr>
          <a:xfrm>
            <a:off x="4873569" y="5060312"/>
            <a:ext cx="2444861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Языком</a:t>
            </a:r>
          </a:p>
        </p:txBody>
      </p:sp>
    </p:spTree>
    <p:extLst>
      <p:ext uri="{BB962C8B-B14F-4D97-AF65-F5344CB8AC3E}">
        <p14:creationId xmlns:p14="http://schemas.microsoft.com/office/powerpoint/2010/main" val="199848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4B5BD-C07B-C5D8-B8AC-7718B4C38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8D191C93-037E-9F62-CC2A-64E5EE9C9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0374DA-09EC-D680-3BCF-5B4800202093}"/>
              </a:ext>
            </a:extLst>
          </p:cNvPr>
          <p:cNvSpPr/>
          <p:nvPr/>
        </p:nvSpPr>
        <p:spPr>
          <a:xfrm>
            <a:off x="0" y="0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B4F8AEEF-C6F0-53ED-B588-60C341E75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98920" l="10000" r="90000">
                        <a14:foregroundMark x1="40750" y1="96896" x2="40750" y2="96896"/>
                        <a14:foregroundMark x1="57563" y1="98920" x2="57563" y2="98920"/>
                        <a14:backgroundMark x1="69750" y1="24966" x2="69750" y2="24966"/>
                        <a14:backgroundMark x1="28938" y1="28610" x2="28938" y2="28610"/>
                        <a14:backgroundMark x1="34563" y1="20243" x2="25250" y2="44265"/>
                        <a14:backgroundMark x1="49938" y1="64507" x2="50688" y2="96896"/>
                        <a14:backgroundMark x1="52500" y1="78408" x2="52500" y2="78408"/>
                        <a14:backgroundMark x1="50313" y1="57490" x2="50313" y2="57490"/>
                        <a14:backgroundMark x1="52812" y1="85020" x2="52812" y2="85020"/>
                        <a14:backgroundMark x1="47875" y1="32794" x2="47875" y2="32794"/>
                        <a14:backgroundMark x1="52500" y1="31714" x2="52500" y2="31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302" y="-300534"/>
            <a:ext cx="6291395" cy="29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мультфильм, статуэтка, сустав, кукл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6710C76-CA0B-CCBB-CC63-025A2D5298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00" b="90750" l="10000" r="90000">
                        <a14:foregroundMark x1="44650" y1="8450" x2="46650" y2="8600"/>
                        <a14:foregroundMark x1="34500" y1="90750" x2="34500" y2="90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3036" y="3904329"/>
            <a:ext cx="2269115" cy="226911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A7453B8E-2271-6A06-2861-6C903A9B16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6514">
            <a:off x="-531505" y="3415895"/>
            <a:ext cx="3186100" cy="31861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92A0974-7FF3-A97C-353E-AF7473C562B3}"/>
              </a:ext>
            </a:extLst>
          </p:cNvPr>
          <p:cNvSpPr/>
          <p:nvPr/>
        </p:nvSpPr>
        <p:spPr>
          <a:xfrm>
            <a:off x="3310779" y="3012450"/>
            <a:ext cx="5466080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Вход в </a:t>
            </a:r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гортань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 закрывается?</a:t>
            </a:r>
          </a:p>
        </p:txBody>
      </p:sp>
      <p:sp>
        <p:nvSpPr>
          <p:cNvPr id="8" name="Прямоугольник: скругленные углы 7">
            <a:hlinkClick r:id="rId9" action="ppaction://hlinksldjump"/>
            <a:extLst>
              <a:ext uri="{FF2B5EF4-FFF2-40B4-BE49-F238E27FC236}">
                <a16:creationId xmlns:a16="http://schemas.microsoft.com/office/drawing/2014/main" id="{5D9C8471-DC6A-CAA7-6C86-90DE8C162308}"/>
              </a:ext>
            </a:extLst>
          </p:cNvPr>
          <p:cNvSpPr/>
          <p:nvPr/>
        </p:nvSpPr>
        <p:spPr>
          <a:xfrm>
            <a:off x="4992949" y="4358705"/>
            <a:ext cx="2143760" cy="6502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 спеши</a:t>
            </a:r>
          </a:p>
        </p:txBody>
      </p:sp>
    </p:spTree>
    <p:extLst>
      <p:ext uri="{BB962C8B-B14F-4D97-AF65-F5344CB8AC3E}">
        <p14:creationId xmlns:p14="http://schemas.microsoft.com/office/powerpoint/2010/main" val="9935411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90C6-1C49-1794-F97D-9228D3B3B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background">
            <a:extLst>
              <a:ext uri="{FF2B5EF4-FFF2-40B4-BE49-F238E27FC236}">
                <a16:creationId xmlns:a16="http://schemas.microsoft.com/office/drawing/2014/main" id="{8C3F6638-F3BC-2AAC-7871-43447E6FC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6A095C8-72C4-5F1A-C889-BA88B95D798A}"/>
              </a:ext>
            </a:extLst>
          </p:cNvPr>
          <p:cNvSpPr/>
          <p:nvPr/>
        </p:nvSpPr>
        <p:spPr>
          <a:xfrm>
            <a:off x="0" y="-99647"/>
            <a:ext cx="13106400" cy="7057292"/>
          </a:xfrm>
          <a:prstGeom prst="rect">
            <a:avLst/>
          </a:prstGeom>
          <a:solidFill>
            <a:schemeClr val="tx1">
              <a:alpha val="4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CA52DE19-A874-5C18-D57D-CF34FE3F8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7" b="98920" l="10000" r="90000">
                        <a14:foregroundMark x1="40750" y1="96896" x2="40750" y2="96896"/>
                        <a14:foregroundMark x1="57563" y1="98920" x2="57563" y2="98920"/>
                        <a14:backgroundMark x1="69750" y1="24966" x2="69750" y2="24966"/>
                        <a14:backgroundMark x1="28938" y1="28610" x2="28938" y2="28610"/>
                        <a14:backgroundMark x1="34563" y1="20243" x2="25250" y2="44265"/>
                        <a14:backgroundMark x1="49938" y1="64507" x2="50688" y2="96896"/>
                        <a14:backgroundMark x1="52500" y1="78408" x2="52500" y2="78408"/>
                        <a14:backgroundMark x1="50313" y1="57490" x2="50313" y2="57490"/>
                        <a14:backgroundMark x1="52812" y1="85020" x2="52812" y2="85020"/>
                        <a14:backgroundMark x1="47875" y1="32794" x2="47875" y2="32794"/>
                        <a14:backgroundMark x1="52500" y1="31714" x2="52500" y2="31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302" y="-300534"/>
            <a:ext cx="6291395" cy="291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 descr="Изображение выглядит как мультфильм, статуэтка, сустав, кукл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E9490F6-C7C2-B2C8-D659-F53FE902DB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400" b="90750" l="10000" r="90000">
                        <a14:foregroundMark x1="44650" y1="8450" x2="46650" y2="8600"/>
                        <a14:foregroundMark x1="34500" y1="90750" x2="34500" y2="90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3036" y="3904329"/>
            <a:ext cx="2269115" cy="2269115"/>
          </a:xfrm>
          <a:prstGeom prst="rect">
            <a:avLst/>
          </a:prstGeom>
        </p:spPr>
      </p:pic>
      <p:pic>
        <p:nvPicPr>
          <p:cNvPr id="7" name="Рисунок 6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8F0DBF07-0112-E41B-C93A-8A9019A36E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96514">
            <a:off x="-531505" y="3415895"/>
            <a:ext cx="3186100" cy="3186100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FF46F6F-9C9E-22EC-2CF5-BCA588044856}"/>
              </a:ext>
            </a:extLst>
          </p:cNvPr>
          <p:cNvSpPr/>
          <p:nvPr/>
        </p:nvSpPr>
        <p:spPr>
          <a:xfrm>
            <a:off x="3310779" y="3012450"/>
            <a:ext cx="5466080" cy="49276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Вход в </a:t>
            </a:r>
            <a:r>
              <a:rPr lang="ru-RU" i="1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гортань</a:t>
            </a:r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 закрывается?</a:t>
            </a:r>
          </a:p>
        </p:txBody>
      </p:sp>
      <p:sp>
        <p:nvSpPr>
          <p:cNvPr id="8" name="Прямоугольник: скругленные углы 7">
            <a:hlinkClick r:id="rId9" action="ppaction://hlinksldjump"/>
            <a:extLst>
              <a:ext uri="{FF2B5EF4-FFF2-40B4-BE49-F238E27FC236}">
                <a16:creationId xmlns:a16="http://schemas.microsoft.com/office/drawing/2014/main" id="{C318C0F8-07E0-B6B5-926E-73C376896F76}"/>
              </a:ext>
            </a:extLst>
          </p:cNvPr>
          <p:cNvSpPr/>
          <p:nvPr/>
        </p:nvSpPr>
        <p:spPr>
          <a:xfrm>
            <a:off x="3310779" y="3964607"/>
            <a:ext cx="2143760" cy="65024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Ты знаток!</a:t>
            </a:r>
          </a:p>
        </p:txBody>
      </p:sp>
      <p:sp>
        <p:nvSpPr>
          <p:cNvPr id="3" name="Прямоугольник: скругленные углы 2">
            <a:hlinkClick r:id="rId10" action="ppaction://hlinksldjump"/>
            <a:extLst>
              <a:ext uri="{FF2B5EF4-FFF2-40B4-BE49-F238E27FC236}">
                <a16:creationId xmlns:a16="http://schemas.microsoft.com/office/drawing/2014/main" id="{FAEE904A-23D9-3025-607F-6F7FB3DBF8E2}"/>
              </a:ext>
            </a:extLst>
          </p:cNvPr>
          <p:cNvSpPr/>
          <p:nvPr/>
        </p:nvSpPr>
        <p:spPr>
          <a:xfrm>
            <a:off x="7639291" y="3964607"/>
            <a:ext cx="1817225" cy="6944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Дальше</a:t>
            </a:r>
          </a:p>
        </p:txBody>
      </p:sp>
      <p:pic>
        <p:nvPicPr>
          <p:cNvPr id="9" name="Рисунок 8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1E577EDB-DE7E-1161-CC22-4A93D7E22E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8963" y="3788615"/>
            <a:ext cx="3069385" cy="306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88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AE588FDD-081B-B36C-96AB-995320897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FE25B1-333A-1FCF-4CB1-7177016B8B13}"/>
              </a:ext>
            </a:extLst>
          </p:cNvPr>
          <p:cNvSpPr/>
          <p:nvPr/>
        </p:nvSpPr>
        <p:spPr>
          <a:xfrm>
            <a:off x="-364917" y="-136003"/>
            <a:ext cx="12651129" cy="7130005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FF158A01-E994-B6EE-6831-D873F741C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96056" flipV="1">
            <a:off x="13111365" y="1564650"/>
            <a:ext cx="7953724" cy="7953724"/>
          </a:xfrm>
          <a:prstGeom prst="rect">
            <a:avLst/>
          </a:prstGeom>
        </p:spPr>
      </p:pic>
      <p:pic>
        <p:nvPicPr>
          <p:cNvPr id="6" name="Рисунок 5" descr="Изображение выглядит как кукла, статуэтка, мультфильм, фигурка">
            <a:extLst>
              <a:ext uri="{FF2B5EF4-FFF2-40B4-BE49-F238E27FC236}">
                <a16:creationId xmlns:a16="http://schemas.microsoft.com/office/drawing/2014/main" id="{D4164BA5-B702-9CF5-75C8-FE0BD94CC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7550" y1="11650" x2="47550" y2="11650"/>
                        <a14:foregroundMark x1="46150" y1="89050" x2="46150" y2="89050"/>
                        <a14:foregroundMark x1="63050" y1="89500" x2="63050" y2="89500"/>
                        <a14:foregroundMark x1="37300" y1="47800" x2="37300" y2="47800"/>
                        <a14:foregroundMark x1="38050" y1="44750" x2="41700" y2="49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615" y="3429000"/>
            <a:ext cx="3069385" cy="3069385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F7AC815-D86B-CDC7-1357-3930B8789DA6}"/>
              </a:ext>
            </a:extLst>
          </p:cNvPr>
          <p:cNvSpPr/>
          <p:nvPr/>
        </p:nvSpPr>
        <p:spPr>
          <a:xfrm>
            <a:off x="8432483" y="2629847"/>
            <a:ext cx="2376321" cy="66604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42E76-834A-A28B-688E-A25E9A655DED}"/>
              </a:ext>
            </a:extLst>
          </p:cNvPr>
          <p:cNvSpPr txBox="1"/>
          <p:nvPr/>
        </p:nvSpPr>
        <p:spPr>
          <a:xfrm>
            <a:off x="8305161" y="2670481"/>
            <a:ext cx="26309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</a:rPr>
              <a:t>Ух ты мы в кровеносном сосуде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C896EAC-E93C-5250-8EE2-31D00B89FE99}"/>
              </a:ext>
            </a:extLst>
          </p:cNvPr>
          <p:cNvSpPr/>
          <p:nvPr/>
        </p:nvSpPr>
        <p:spPr>
          <a:xfrm>
            <a:off x="7600628" y="3968639"/>
            <a:ext cx="2494845" cy="49671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</a:rPr>
              <a:t>А это еще что</a:t>
            </a:r>
            <a:r>
              <a:rPr lang="en-US" sz="20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</a:rPr>
              <a:t>?</a:t>
            </a:r>
            <a:endParaRPr lang="ru-RU" sz="2000" dirty="0">
              <a:gradFill>
                <a:gsLst>
                  <a:gs pos="0">
                    <a:srgbClr val="41BCFB"/>
                  </a:gs>
                  <a:gs pos="81000">
                    <a:srgbClr val="7F68CC"/>
                  </a:gs>
                </a:gsLst>
                <a:path path="circle">
                  <a:fillToRect l="100000" t="100000"/>
                </a:path>
              </a:gradFill>
            </a:endParaRPr>
          </a:p>
        </p:txBody>
      </p:sp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5D8D8101-12DD-C131-34A7-41D656AF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809" y="347904"/>
            <a:ext cx="2392100" cy="17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9A932358-F929-3AD8-DC8B-FCAE1F21A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758">
                        <a14:foregroundMark x1="91758" y1="82344" x2="91758" y2="8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50" y="921835"/>
            <a:ext cx="1399340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3ADDC8B6-9EF5-D33E-CE70-2701A6BFA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25" b="91250" l="10000" r="90000">
                        <a14:foregroundMark x1="53191" y1="8125" x2="53191" y2="8125"/>
                        <a14:foregroundMark x1="43617" y1="91250" x2="43617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736">
            <a:off x="5208724" y="687485"/>
            <a:ext cx="2055281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1195C05F-438D-AE6D-B738-E211058C0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25" b="91250" l="10000" r="90000">
                        <a14:foregroundMark x1="53191" y1="8125" x2="53191" y2="8125"/>
                        <a14:foregroundMark x1="43617" y1="91250" x2="43617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736">
            <a:off x="642392" y="3599149"/>
            <a:ext cx="2055281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icture background">
            <a:extLst>
              <a:ext uri="{FF2B5EF4-FFF2-40B4-BE49-F238E27FC236}">
                <a16:creationId xmlns:a16="http://schemas.microsoft.com/office/drawing/2014/main" id="{3E187368-9951-126D-F26D-1FC5BF1A0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850" y="369113"/>
            <a:ext cx="2392100" cy="17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icture background">
            <a:extLst>
              <a:ext uri="{FF2B5EF4-FFF2-40B4-BE49-F238E27FC236}">
                <a16:creationId xmlns:a16="http://schemas.microsoft.com/office/drawing/2014/main" id="{56A3DAE7-2F95-E563-9DFB-FDFD4D582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758">
                        <a14:foregroundMark x1="91758" y1="82344" x2="91758" y2="8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308" y="2664981"/>
            <a:ext cx="1399340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5" name="Группа 1024">
            <a:extLst>
              <a:ext uri="{FF2B5EF4-FFF2-40B4-BE49-F238E27FC236}">
                <a16:creationId xmlns:a16="http://schemas.microsoft.com/office/drawing/2014/main" id="{1A90C1DA-9672-6F35-3797-0EBB502739BF}"/>
              </a:ext>
            </a:extLst>
          </p:cNvPr>
          <p:cNvGrpSpPr/>
          <p:nvPr/>
        </p:nvGrpSpPr>
        <p:grpSpPr>
          <a:xfrm>
            <a:off x="7438968" y="2127624"/>
            <a:ext cx="3117375" cy="2429008"/>
            <a:chOff x="7295362" y="2059076"/>
            <a:chExt cx="3117375" cy="2429008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426BAE3D-B693-AB75-D047-1C8EA5EB75A8}"/>
                </a:ext>
              </a:extLst>
            </p:cNvPr>
            <p:cNvSpPr/>
            <p:nvPr/>
          </p:nvSpPr>
          <p:spPr>
            <a:xfrm>
              <a:off x="7295362" y="2059076"/>
              <a:ext cx="3069385" cy="242900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B75F9A-723E-6DBC-77A3-BACA282C7494}"/>
                </a:ext>
              </a:extLst>
            </p:cNvPr>
            <p:cNvSpPr txBox="1"/>
            <p:nvPr/>
          </p:nvSpPr>
          <p:spPr>
            <a:xfrm>
              <a:off x="7423520" y="2304084"/>
              <a:ext cx="2989217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latin typeface="Montserrat ExtraBold" panose="00000900000000000000" pitchFamily="2" charset="-52"/>
                </a:rPr>
                <a:t> </a:t>
              </a:r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Лейкоциты </a:t>
              </a:r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(белые кровяные тельца):.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Отвечают за иммунную защиту организма от инфекций и чужеродных агентов.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Делятся на несколько типов (нейтрофилы, эозинофилы, базофилы, лимфоциты, моноциты), каждый из которых выполняет специфические функции.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FDF92C34-F788-CCC3-ABC8-93AA17EEFDF9}"/>
              </a:ext>
            </a:extLst>
          </p:cNvPr>
          <p:cNvSpPr txBox="1"/>
          <p:nvPr/>
        </p:nvSpPr>
        <p:spPr>
          <a:xfrm>
            <a:off x="13056243" y="17362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pSp>
        <p:nvGrpSpPr>
          <p:cNvPr id="1027" name="Группа 1026">
            <a:extLst>
              <a:ext uri="{FF2B5EF4-FFF2-40B4-BE49-F238E27FC236}">
                <a16:creationId xmlns:a16="http://schemas.microsoft.com/office/drawing/2014/main" id="{570B67A6-A7A3-E91D-12AE-67CEDA916EAA}"/>
              </a:ext>
            </a:extLst>
          </p:cNvPr>
          <p:cNvGrpSpPr/>
          <p:nvPr/>
        </p:nvGrpSpPr>
        <p:grpSpPr>
          <a:xfrm>
            <a:off x="801005" y="2467613"/>
            <a:ext cx="3284832" cy="1794075"/>
            <a:chOff x="616719" y="2580230"/>
            <a:chExt cx="3284832" cy="1794075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id="{5E3F35EE-DEDE-C856-24DF-CCE60018BDDC}"/>
                </a:ext>
              </a:extLst>
            </p:cNvPr>
            <p:cNvSpPr/>
            <p:nvPr/>
          </p:nvSpPr>
          <p:spPr>
            <a:xfrm>
              <a:off x="616719" y="2580230"/>
              <a:ext cx="3205857" cy="1794075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BF3A2A-4E1D-CC88-4C8D-F1AC669359D6}"/>
                </a:ext>
              </a:extLst>
            </p:cNvPr>
            <p:cNvSpPr txBox="1"/>
            <p:nvPr/>
          </p:nvSpPr>
          <p:spPr>
            <a:xfrm>
              <a:off x="695694" y="2818222"/>
              <a:ext cx="3205857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Тромбоциты</a:t>
              </a:r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(кровяные пластинки):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Это не совсем полноценные клетки, а фрагменты крупных клеток (мегакариоцитов) костного мозга.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Играют ключевую роль в гемостазе (остановке кровотечения) и свертывании крови, образуя тромб.</a:t>
              </a:r>
            </a:p>
          </p:txBody>
        </p:sp>
      </p:grpSp>
      <p:grpSp>
        <p:nvGrpSpPr>
          <p:cNvPr id="1024" name="Группа 1023">
            <a:extLst>
              <a:ext uri="{FF2B5EF4-FFF2-40B4-BE49-F238E27FC236}">
                <a16:creationId xmlns:a16="http://schemas.microsoft.com/office/drawing/2014/main" id="{FE621DB1-6507-61A7-FAB9-E42E217FEF1D}"/>
              </a:ext>
            </a:extLst>
          </p:cNvPr>
          <p:cNvGrpSpPr/>
          <p:nvPr/>
        </p:nvGrpSpPr>
        <p:grpSpPr>
          <a:xfrm>
            <a:off x="4512125" y="2348312"/>
            <a:ext cx="2381552" cy="2615380"/>
            <a:chOff x="5067241" y="3484006"/>
            <a:chExt cx="2381552" cy="2615380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id="{0B7983DC-178A-F2B9-214F-2297E07714FD}"/>
                </a:ext>
              </a:extLst>
            </p:cNvPr>
            <p:cNvSpPr/>
            <p:nvPr/>
          </p:nvSpPr>
          <p:spPr>
            <a:xfrm>
              <a:off x="5067241" y="3484006"/>
              <a:ext cx="2381552" cy="26153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232A897-7EAA-587E-507C-0450E2D7ECB2}"/>
                </a:ext>
              </a:extLst>
            </p:cNvPr>
            <p:cNvSpPr txBox="1"/>
            <p:nvPr/>
          </p:nvSpPr>
          <p:spPr>
            <a:xfrm>
              <a:off x="5207144" y="3713511"/>
              <a:ext cx="2223497" cy="23083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Эритроциты</a:t>
              </a:r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(красные кровяные тельца):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Самые многочисленные клетки крови.</a:t>
              </a:r>
            </a:p>
            <a:p>
              <a:r>
                <a:rPr lang="ru-RU" sz="12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Light" panose="00000400000000000000" pitchFamily="2" charset="-52"/>
                </a:rPr>
                <a:t>      *  Содержат гемоглобин, который связывает и транспортирует кислород из легких к тканям и углекислый газ от тканей к легким.</a:t>
              </a:r>
            </a:p>
          </p:txBody>
        </p:sp>
      </p:grpSp>
      <p:sp>
        <p:nvSpPr>
          <p:cNvPr id="1029" name="TextBox 1028">
            <a:extLst>
              <a:ext uri="{FF2B5EF4-FFF2-40B4-BE49-F238E27FC236}">
                <a16:creationId xmlns:a16="http://schemas.microsoft.com/office/drawing/2014/main" id="{2B9C1789-7FF1-E2CE-7160-0F6DA9CA91DC}"/>
              </a:ext>
            </a:extLst>
          </p:cNvPr>
          <p:cNvSpPr txBox="1"/>
          <p:nvPr/>
        </p:nvSpPr>
        <p:spPr>
          <a:xfrm>
            <a:off x="1002556" y="4943455"/>
            <a:ext cx="1604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ExtraBold" panose="00000900000000000000" pitchFamily="2" charset="-52"/>
              </a:rPr>
              <a:t>Запомнил</a:t>
            </a:r>
            <a:r>
              <a:rPr lang="en-US" dirty="0">
                <a:solidFill>
                  <a:schemeClr val="bg1"/>
                </a:solidFill>
                <a:latin typeface="Montserrat ExtraBold" panose="00000900000000000000" pitchFamily="2" charset="-52"/>
              </a:rPr>
              <a:t>?</a:t>
            </a:r>
            <a:endParaRPr lang="ru-RU" dirty="0">
              <a:solidFill>
                <a:schemeClr val="bg1"/>
              </a:solidFill>
              <a:latin typeface="Montserrat ExtraBold" panose="00000900000000000000" pitchFamily="2" charset="-52"/>
            </a:endParaRPr>
          </a:p>
        </p:txBody>
      </p:sp>
      <p:sp>
        <p:nvSpPr>
          <p:cNvPr id="1033" name="Прямоугольник: скругленные углы 1032">
            <a:hlinkClick r:id="rId13" action="ppaction://hlinksldjump"/>
            <a:extLst>
              <a:ext uri="{FF2B5EF4-FFF2-40B4-BE49-F238E27FC236}">
                <a16:creationId xmlns:a16="http://schemas.microsoft.com/office/drawing/2014/main" id="{C5F10937-AF8E-6DE8-25E7-8D34CE560532}"/>
              </a:ext>
            </a:extLst>
          </p:cNvPr>
          <p:cNvSpPr/>
          <p:nvPr/>
        </p:nvSpPr>
        <p:spPr>
          <a:xfrm>
            <a:off x="4652028" y="5428527"/>
            <a:ext cx="2223497" cy="555584"/>
          </a:xfrm>
          <a:prstGeom prst="roundRect">
            <a:avLst/>
          </a:prstGeom>
          <a:gradFill>
            <a:gsLst>
              <a:gs pos="0">
                <a:srgbClr val="41BCFB"/>
              </a:gs>
              <a:gs pos="81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581273CE-F870-EB06-59B5-ED3B68ABE6DC}"/>
              </a:ext>
            </a:extLst>
          </p:cNvPr>
          <p:cNvSpPr txBox="1"/>
          <p:nvPr/>
        </p:nvSpPr>
        <p:spPr>
          <a:xfrm>
            <a:off x="4735289" y="5496668"/>
            <a:ext cx="2056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ExtraBold" panose="00000900000000000000" pitchFamily="2" charset="-52"/>
              </a:rPr>
              <a:t>Летим дальше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6DD00A06-ACAC-16AA-D66E-CE91D69C0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25" b="91250" l="10000" r="90000">
                        <a14:foregroundMark x1="53191" y1="8125" x2="53191" y2="8125"/>
                        <a14:foregroundMark x1="43617" y1="91250" x2="43617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736">
            <a:off x="7120354" y="4372780"/>
            <a:ext cx="2055281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BCA7D180-72A7-DE7E-5BFF-EAFF1FBF0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25" b="91250" l="10000" r="90000">
                        <a14:foregroundMark x1="53191" y1="8125" x2="53191" y2="8125"/>
                        <a14:foregroundMark x1="43617" y1="91250" x2="43617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736">
            <a:off x="10245565" y="-513799"/>
            <a:ext cx="2055281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26E73C32-55D3-D180-6CAD-FC7CF91ED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125" b="91250" l="10000" r="90000">
                        <a14:foregroundMark x1="53191" y1="8125" x2="53191" y2="8125"/>
                        <a14:foregroundMark x1="43617" y1="91250" x2="43617" y2="91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4736">
            <a:off x="661082" y="-778335"/>
            <a:ext cx="2055281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icture background">
            <a:extLst>
              <a:ext uri="{FF2B5EF4-FFF2-40B4-BE49-F238E27FC236}">
                <a16:creationId xmlns:a16="http://schemas.microsoft.com/office/drawing/2014/main" id="{F8B4724C-F610-0CCA-997A-ACE688228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758">
                        <a14:foregroundMark x1="91758" y1="82344" x2="91758" y2="8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922" y="-590341"/>
            <a:ext cx="1399340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Picture background">
            <a:extLst>
              <a:ext uri="{FF2B5EF4-FFF2-40B4-BE49-F238E27FC236}">
                <a16:creationId xmlns:a16="http://schemas.microsoft.com/office/drawing/2014/main" id="{F2434041-32EC-F83D-68AB-D88FD141A3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758">
                        <a14:foregroundMark x1="91758" y1="82344" x2="91758" y2="8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333" y="5232154"/>
            <a:ext cx="1399340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Picture background">
            <a:extLst>
              <a:ext uri="{FF2B5EF4-FFF2-40B4-BE49-F238E27FC236}">
                <a16:creationId xmlns:a16="http://schemas.microsoft.com/office/drawing/2014/main" id="{D8EE85C4-6DB8-E932-118A-212452E80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758">
                        <a14:foregroundMark x1="91758" y1="82344" x2="91758" y2="8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91" y="5680206"/>
            <a:ext cx="1399340" cy="139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Picture background">
            <a:extLst>
              <a:ext uri="{FF2B5EF4-FFF2-40B4-BE49-F238E27FC236}">
                <a16:creationId xmlns:a16="http://schemas.microsoft.com/office/drawing/2014/main" id="{B87C3B68-8D3B-CF52-5862-C386A75F48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920" y="537922"/>
            <a:ext cx="2392100" cy="17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Picture background">
            <a:extLst>
              <a:ext uri="{FF2B5EF4-FFF2-40B4-BE49-F238E27FC236}">
                <a16:creationId xmlns:a16="http://schemas.microsoft.com/office/drawing/2014/main" id="{D6264706-EBB8-9F6C-A63A-34CCAD3CB0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982" y="5373467"/>
            <a:ext cx="2392100" cy="17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Picture background">
            <a:extLst>
              <a:ext uri="{FF2B5EF4-FFF2-40B4-BE49-F238E27FC236}">
                <a16:creationId xmlns:a16="http://schemas.microsoft.com/office/drawing/2014/main" id="{377B4B40-02D3-B303-8852-5FF666459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3726" y="3159982"/>
            <a:ext cx="2392100" cy="179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86458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xit" presetSubtype="32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3" presetClass="exit" presetSubtype="32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  <p:bldP spid="1029" grpId="0"/>
      <p:bldP spid="1033" grpId="0" animBg="1"/>
      <p:bldP spid="10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icture background">
            <a:extLst>
              <a:ext uri="{FF2B5EF4-FFF2-40B4-BE49-F238E27FC236}">
                <a16:creationId xmlns:a16="http://schemas.microsoft.com/office/drawing/2014/main" id="{DEAA0404-40C5-0C12-392E-FE7CE789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44CBC1B-9AD5-67A1-CD11-F8790CA60DD8}"/>
              </a:ext>
            </a:extLst>
          </p:cNvPr>
          <p:cNvSpPr/>
          <p:nvPr/>
        </p:nvSpPr>
        <p:spPr>
          <a:xfrm>
            <a:off x="-364917" y="-136003"/>
            <a:ext cx="12651129" cy="7130005"/>
          </a:xfrm>
          <a:prstGeom prst="rect">
            <a:avLst/>
          </a:prstGeom>
          <a:solidFill>
            <a:schemeClr val="tx1">
              <a:alpha val="6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212DF19C-74C5-B0B9-4667-49A2C3BC26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2934" flipV="1">
            <a:off x="6614970" y="3362526"/>
            <a:ext cx="4290274" cy="4290274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8926FBB-11E8-4D22-23D5-1CC38024A37F}"/>
              </a:ext>
            </a:extLst>
          </p:cNvPr>
          <p:cNvSpPr/>
          <p:nvPr/>
        </p:nvSpPr>
        <p:spPr>
          <a:xfrm>
            <a:off x="6325566" y="2058767"/>
            <a:ext cx="2434542" cy="82842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Запомни!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6B04B33-F7C0-3016-CA4A-AD790B789A36}"/>
              </a:ext>
            </a:extLst>
          </p:cNvPr>
          <p:cNvSpPr/>
          <p:nvPr/>
        </p:nvSpPr>
        <p:spPr>
          <a:xfrm>
            <a:off x="6215605" y="3429000"/>
            <a:ext cx="3275636" cy="1000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Кровеносная система у человека  замкнутая !</a:t>
            </a:r>
          </a:p>
        </p:txBody>
      </p:sp>
      <p:sp>
        <p:nvSpPr>
          <p:cNvPr id="10" name="Стрелка: вправо с вырезом 9">
            <a:hlinkClick r:id="rId5" action="ppaction://hlinksldjump"/>
            <a:extLst>
              <a:ext uri="{FF2B5EF4-FFF2-40B4-BE49-F238E27FC236}">
                <a16:creationId xmlns:a16="http://schemas.microsoft.com/office/drawing/2014/main" id="{DD6C096E-C354-82C7-B9BD-0A313BFB9D08}"/>
              </a:ext>
            </a:extLst>
          </p:cNvPr>
          <p:cNvSpPr/>
          <p:nvPr/>
        </p:nvSpPr>
        <p:spPr>
          <a:xfrm rot="10800000">
            <a:off x="856987" y="5253830"/>
            <a:ext cx="1585732" cy="785456"/>
          </a:xfrm>
          <a:prstGeom prst="notchedRightArrow">
            <a:avLst/>
          </a:prstGeom>
          <a:gradFill>
            <a:gsLst>
              <a:gs pos="0">
                <a:srgbClr val="41BCFB"/>
              </a:gs>
              <a:gs pos="81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34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34400EB3-5E00-B1E6-BB5B-EBACE1095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2934" flipV="1">
            <a:off x="-5168249" y="3362526"/>
            <a:ext cx="4290274" cy="4290274"/>
          </a:xfrm>
          <a:prstGeom prst="rect">
            <a:avLst/>
          </a:prstGeom>
        </p:spPr>
      </p:pic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8390215C-0827-1437-A0F6-8156B858D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873D2AB0-F799-FFD9-C880-8188FD6165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800" y="-670110"/>
            <a:ext cx="4188439" cy="418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Изображение выглядит как игрушка, кукла, мультфильм, статуэтка">
            <a:extLst>
              <a:ext uri="{FF2B5EF4-FFF2-40B4-BE49-F238E27FC236}">
                <a16:creationId xmlns:a16="http://schemas.microsoft.com/office/drawing/2014/main" id="{D2485B70-FFEA-9DC9-E85B-3F05FF5620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" y="3160686"/>
            <a:ext cx="3697314" cy="3697314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A0FB9E20-810A-0C8A-0AF7-3E743D602D7F}"/>
              </a:ext>
            </a:extLst>
          </p:cNvPr>
          <p:cNvSpPr/>
          <p:nvPr/>
        </p:nvSpPr>
        <p:spPr>
          <a:xfrm>
            <a:off x="552893" y="2895876"/>
            <a:ext cx="2349795" cy="825519"/>
          </a:xfrm>
          <a:prstGeom prst="roundRect">
            <a:avLst>
              <a:gd name="adj" fmla="val 218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Мы уже были в пищеварительной системе в начале пути, теперь заглянем глубже.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5AD39F3-3189-DF98-A4B4-D267F0C8DC44}"/>
              </a:ext>
            </a:extLst>
          </p:cNvPr>
          <p:cNvSpPr/>
          <p:nvPr/>
        </p:nvSpPr>
        <p:spPr>
          <a:xfrm>
            <a:off x="4420445" y="1793278"/>
            <a:ext cx="4188439" cy="1006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B98DDE-64A6-723A-EE60-3A82647F5662}"/>
              </a:ext>
            </a:extLst>
          </p:cNvPr>
          <p:cNvSpPr txBox="1"/>
          <p:nvPr/>
        </p:nvSpPr>
        <p:spPr>
          <a:xfrm>
            <a:off x="4420446" y="1834214"/>
            <a:ext cx="4272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орган пищеварительного канала обладает функциями переваривания пищи?</a:t>
            </a:r>
          </a:p>
        </p:txBody>
      </p:sp>
      <p:sp>
        <p:nvSpPr>
          <p:cNvPr id="13" name="Прямоугольник: скругленные углы 12">
            <a:hlinkClick r:id="rId9" action="ppaction://hlinksldjump"/>
            <a:extLst>
              <a:ext uri="{FF2B5EF4-FFF2-40B4-BE49-F238E27FC236}">
                <a16:creationId xmlns:a16="http://schemas.microsoft.com/office/drawing/2014/main" id="{3BB1C8C3-E3CB-840C-D50F-85C6B7946F34}"/>
              </a:ext>
            </a:extLst>
          </p:cNvPr>
          <p:cNvSpPr/>
          <p:nvPr/>
        </p:nvSpPr>
        <p:spPr>
          <a:xfrm>
            <a:off x="3126247" y="4101848"/>
            <a:ext cx="1979271" cy="659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Прямая кишка</a:t>
            </a:r>
          </a:p>
        </p:txBody>
      </p:sp>
      <p:sp>
        <p:nvSpPr>
          <p:cNvPr id="14" name="Прямоугольник: скругленные углы 13">
            <a:hlinkClick r:id="rId9" action="ppaction://hlinksldjump"/>
            <a:extLst>
              <a:ext uri="{FF2B5EF4-FFF2-40B4-BE49-F238E27FC236}">
                <a16:creationId xmlns:a16="http://schemas.microsoft.com/office/drawing/2014/main" id="{16DE3EE7-3416-83DF-1FFC-EBC9B8C6767C}"/>
              </a:ext>
            </a:extLst>
          </p:cNvPr>
          <p:cNvSpPr/>
          <p:nvPr/>
        </p:nvSpPr>
        <p:spPr>
          <a:xfrm>
            <a:off x="5370652" y="4101848"/>
            <a:ext cx="1979271" cy="659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Пищевод</a:t>
            </a:r>
          </a:p>
        </p:txBody>
      </p:sp>
      <p:sp>
        <p:nvSpPr>
          <p:cNvPr id="15" name="Прямоугольник: скругленные углы 14">
            <a:hlinkClick r:id="rId10" action="ppaction://hlinksldjump"/>
            <a:extLst>
              <a:ext uri="{FF2B5EF4-FFF2-40B4-BE49-F238E27FC236}">
                <a16:creationId xmlns:a16="http://schemas.microsoft.com/office/drawing/2014/main" id="{EC9514C8-48ED-E3A2-67AA-29CD50841F8A}"/>
              </a:ext>
            </a:extLst>
          </p:cNvPr>
          <p:cNvSpPr/>
          <p:nvPr/>
        </p:nvSpPr>
        <p:spPr>
          <a:xfrm>
            <a:off x="7619248" y="4101848"/>
            <a:ext cx="1979271" cy="659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Желудок</a:t>
            </a:r>
          </a:p>
        </p:txBody>
      </p:sp>
    </p:spTree>
    <p:extLst>
      <p:ext uri="{BB962C8B-B14F-4D97-AF65-F5344CB8AC3E}">
        <p14:creationId xmlns:p14="http://schemas.microsoft.com/office/powerpoint/2010/main" val="312938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BA57A-513E-BA1F-6431-A6468911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extLst>
              <a:ext uri="{FF2B5EF4-FFF2-40B4-BE49-F238E27FC236}">
                <a16:creationId xmlns:a16="http://schemas.microsoft.com/office/drawing/2014/main" id="{3E4158C0-2568-3C0F-57C6-DB4EC6CA9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812934" flipV="1">
            <a:off x="-5168249" y="3362526"/>
            <a:ext cx="4290274" cy="4290274"/>
          </a:xfrm>
          <a:prstGeom prst="rect">
            <a:avLst/>
          </a:prstGeom>
        </p:spPr>
      </p:pic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540360D4-F18D-2D80-84A9-2E5329CA5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7A2E6C0B-345C-4A03-A68A-6D2545F90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800" y="-670110"/>
            <a:ext cx="4188439" cy="418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662C67B-2FEB-70DB-178B-1D6509CBDFAE}"/>
              </a:ext>
            </a:extLst>
          </p:cNvPr>
          <p:cNvSpPr/>
          <p:nvPr/>
        </p:nvSpPr>
        <p:spPr>
          <a:xfrm>
            <a:off x="4420445" y="1793278"/>
            <a:ext cx="4188439" cy="1006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397FF-54B6-7CF5-0069-BEEEA3657DA1}"/>
              </a:ext>
            </a:extLst>
          </p:cNvPr>
          <p:cNvSpPr txBox="1"/>
          <p:nvPr/>
        </p:nvSpPr>
        <p:spPr>
          <a:xfrm>
            <a:off x="4420446" y="1834214"/>
            <a:ext cx="4272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орган пищеварительного канала обладает функциями переваривания пищи?</a:t>
            </a:r>
          </a:p>
        </p:txBody>
      </p:sp>
      <p:sp>
        <p:nvSpPr>
          <p:cNvPr id="14" name="Прямоугольник: скругленные углы 13">
            <a:hlinkClick r:id="rId7" action="ppaction://hlinksldjump"/>
            <a:extLst>
              <a:ext uri="{FF2B5EF4-FFF2-40B4-BE49-F238E27FC236}">
                <a16:creationId xmlns:a16="http://schemas.microsoft.com/office/drawing/2014/main" id="{A10A46CB-669A-E368-361F-FB1651F74771}"/>
              </a:ext>
            </a:extLst>
          </p:cNvPr>
          <p:cNvSpPr/>
          <p:nvPr/>
        </p:nvSpPr>
        <p:spPr>
          <a:xfrm>
            <a:off x="5370652" y="4101848"/>
            <a:ext cx="1979271" cy="659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Подумай</a:t>
            </a:r>
          </a:p>
        </p:txBody>
      </p:sp>
    </p:spTree>
    <p:extLst>
      <p:ext uri="{BB962C8B-B14F-4D97-AF65-F5344CB8AC3E}">
        <p14:creationId xmlns:p14="http://schemas.microsoft.com/office/powerpoint/2010/main" val="3571111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76C09-554F-53BE-847A-054C466E7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background">
            <a:extLst>
              <a:ext uri="{FF2B5EF4-FFF2-40B4-BE49-F238E27FC236}">
                <a16:creationId xmlns:a16="http://schemas.microsoft.com/office/drawing/2014/main" id="{831F8D95-CB08-96B9-54BD-790CDCF3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28BEB694-B218-7D2A-80FE-35352D4C9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0800" y="-670110"/>
            <a:ext cx="4188439" cy="4188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0DF14657-ADFB-99AF-D279-2F3D8C34D994}"/>
              </a:ext>
            </a:extLst>
          </p:cNvPr>
          <p:cNvSpPr/>
          <p:nvPr/>
        </p:nvSpPr>
        <p:spPr>
          <a:xfrm>
            <a:off x="4420445" y="1793278"/>
            <a:ext cx="4188439" cy="10069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57D67F-2AAC-37D9-85A6-D414AF7CC581}"/>
              </a:ext>
            </a:extLst>
          </p:cNvPr>
          <p:cNvSpPr txBox="1"/>
          <p:nvPr/>
        </p:nvSpPr>
        <p:spPr>
          <a:xfrm>
            <a:off x="4420446" y="1834214"/>
            <a:ext cx="4272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орган пищеварительного канала обладает функциями переваривания пищи?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ACE1C9F-705D-19D5-D390-763A2548190A}"/>
              </a:ext>
            </a:extLst>
          </p:cNvPr>
          <p:cNvSpPr/>
          <p:nvPr/>
        </p:nvSpPr>
        <p:spPr>
          <a:xfrm>
            <a:off x="5056588" y="3429000"/>
            <a:ext cx="1979271" cy="65975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 ты гений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31228D4-8DFF-2535-0BC4-9875A3F4D4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67717" y1="81818" x2="67717" y2="81818"/>
                        <a14:backgroundMark x1="54331" y1="79947" x2="54331" y2="7994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62284" y="3429000"/>
            <a:ext cx="3465432" cy="3401762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BC6DF28-7627-319E-E9C6-B982DC34A183}"/>
              </a:ext>
            </a:extLst>
          </p:cNvPr>
          <p:cNvSpPr/>
          <p:nvPr/>
        </p:nvSpPr>
        <p:spPr>
          <a:xfrm>
            <a:off x="2122759" y="5139719"/>
            <a:ext cx="2337534" cy="46898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Жми на ракету</a:t>
            </a:r>
          </a:p>
        </p:txBody>
      </p:sp>
      <p:pic>
        <p:nvPicPr>
          <p:cNvPr id="4" name="Рисунок 3" descr="Изображение выглядит как транспорт, ракета, космический корабль">
            <a:hlinkClick r:id="rId7" action="ppaction://hlinksldjump"/>
            <a:extLst>
              <a:ext uri="{FF2B5EF4-FFF2-40B4-BE49-F238E27FC236}">
                <a16:creationId xmlns:a16="http://schemas.microsoft.com/office/drawing/2014/main" id="{6262F4C4-28E1-9B03-4FD2-1B54EA35C8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30193" flipV="1">
            <a:off x="3869442" y="4939143"/>
            <a:ext cx="4290274" cy="429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688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0" presetClass="exit" presetSubtype="0" ac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4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ling_20260210_Image_to_Video_Ultra_real_1500_0">
            <a:hlinkClick r:id="" action="ppaction://media"/>
            <a:extLst>
              <a:ext uri="{FF2B5EF4-FFF2-40B4-BE49-F238E27FC236}">
                <a16:creationId xmlns:a16="http://schemas.microsoft.com/office/drawing/2014/main" id="{7884DB47-D60A-942B-D5E8-C66E6BD9B8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16200000">
            <a:off x="2769416" y="-2843607"/>
            <a:ext cx="7154932" cy="12693760"/>
          </a:xfrm>
          <a:prstGeom prst="rect">
            <a:avLst/>
          </a:prstGeom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CF39D6D-5C86-F817-B548-4E26837D595F}"/>
              </a:ext>
            </a:extLst>
          </p:cNvPr>
          <p:cNvSpPr/>
          <p:nvPr/>
        </p:nvSpPr>
        <p:spPr>
          <a:xfrm>
            <a:off x="-1289538" y="-515815"/>
            <a:ext cx="14395938" cy="8135815"/>
          </a:xfrm>
          <a:prstGeom prst="rect">
            <a:avLst/>
          </a:prstGeom>
          <a:solidFill>
            <a:schemeClr val="tx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hlinkClick r:id="rId5" action="ppaction://hlinksldjump"/>
            <a:extLst>
              <a:ext uri="{FF2B5EF4-FFF2-40B4-BE49-F238E27FC236}">
                <a16:creationId xmlns:a16="http://schemas.microsoft.com/office/drawing/2014/main" id="{8B8A7F62-593D-05CA-5170-8EEE7A363700}"/>
              </a:ext>
            </a:extLst>
          </p:cNvPr>
          <p:cNvSpPr/>
          <p:nvPr/>
        </p:nvSpPr>
        <p:spPr>
          <a:xfrm>
            <a:off x="1713053" y="4062714"/>
            <a:ext cx="3240912" cy="636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hlinkClick r:id="rId6" action="ppaction://hlinksldjump"/>
            <a:extLst>
              <a:ext uri="{FF2B5EF4-FFF2-40B4-BE49-F238E27FC236}">
                <a16:creationId xmlns:a16="http://schemas.microsoft.com/office/drawing/2014/main" id="{EB88A276-C3A9-D24F-56B6-1D927ECB31A4}"/>
              </a:ext>
            </a:extLst>
          </p:cNvPr>
          <p:cNvSpPr/>
          <p:nvPr/>
        </p:nvSpPr>
        <p:spPr>
          <a:xfrm>
            <a:off x="1713053" y="5148776"/>
            <a:ext cx="3240912" cy="636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hlinkClick r:id="rId6" action="ppaction://hlinksldjump"/>
            <a:extLst>
              <a:ext uri="{FF2B5EF4-FFF2-40B4-BE49-F238E27FC236}">
                <a16:creationId xmlns:a16="http://schemas.microsoft.com/office/drawing/2014/main" id="{BEFC29E4-3C66-8669-645E-C7A090B96A0C}"/>
              </a:ext>
            </a:extLst>
          </p:cNvPr>
          <p:cNvSpPr/>
          <p:nvPr/>
        </p:nvSpPr>
        <p:spPr>
          <a:xfrm>
            <a:off x="7199453" y="4062714"/>
            <a:ext cx="3240912" cy="636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hlinkClick r:id="rId6" action="ppaction://hlinksldjump"/>
            <a:extLst>
              <a:ext uri="{FF2B5EF4-FFF2-40B4-BE49-F238E27FC236}">
                <a16:creationId xmlns:a16="http://schemas.microsoft.com/office/drawing/2014/main" id="{618DD7E9-F498-47AD-4F86-426D8D88D259}"/>
              </a:ext>
            </a:extLst>
          </p:cNvPr>
          <p:cNvSpPr/>
          <p:nvPr/>
        </p:nvSpPr>
        <p:spPr>
          <a:xfrm>
            <a:off x="7199453" y="5148776"/>
            <a:ext cx="3240912" cy="63660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9EA33B7-22A7-A8A5-0256-C4E23517E58B}"/>
              </a:ext>
            </a:extLst>
          </p:cNvPr>
          <p:cNvGrpSpPr/>
          <p:nvPr/>
        </p:nvGrpSpPr>
        <p:grpSpPr>
          <a:xfrm>
            <a:off x="2875022" y="2001832"/>
            <a:ext cx="6756657" cy="1287726"/>
            <a:chOff x="1909822" y="1688925"/>
            <a:chExt cx="6756657" cy="1287726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54EB6B45-C534-4220-A724-3C1EFDF8AD99}"/>
                </a:ext>
              </a:extLst>
            </p:cNvPr>
            <p:cNvSpPr/>
            <p:nvPr/>
          </p:nvSpPr>
          <p:spPr>
            <a:xfrm>
              <a:off x="1909822" y="1688925"/>
              <a:ext cx="6299458" cy="1287726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2F30A2-6BB3-847F-72F6-807871144603}"/>
                </a:ext>
              </a:extLst>
            </p:cNvPr>
            <p:cNvSpPr txBox="1"/>
            <p:nvPr/>
          </p:nvSpPr>
          <p:spPr>
            <a:xfrm>
              <a:off x="2013268" y="1794179"/>
              <a:ext cx="665321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Я — главный «компьютер», серый командный пункт.</a:t>
              </a:r>
              <a:b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</a:br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Храню воспоминаний целый сундук.</a:t>
              </a:r>
              <a:b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</a:br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Отдаю приказы: «Согнись!», «Повернись!»</a:t>
              </a:r>
              <a:b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</a:br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А защищают меня прочные кости...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ED133260-DA07-A31F-0CE3-1723604257F5}"/>
              </a:ext>
            </a:extLst>
          </p:cNvPr>
          <p:cNvSpPr txBox="1"/>
          <p:nvPr/>
        </p:nvSpPr>
        <p:spPr>
          <a:xfrm>
            <a:off x="2399599" y="4211741"/>
            <a:ext cx="1867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Головной мозг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A5986C3-A4D9-EC05-14D2-AEDF0F5D950E}"/>
              </a:ext>
            </a:extLst>
          </p:cNvPr>
          <p:cNvSpPr txBox="1"/>
          <p:nvPr/>
        </p:nvSpPr>
        <p:spPr>
          <a:xfrm>
            <a:off x="2399599" y="5297803"/>
            <a:ext cx="1643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Спиной мозг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9639FE-4656-011B-7FA0-92597EA5307E}"/>
              </a:ext>
            </a:extLst>
          </p:cNvPr>
          <p:cNvSpPr txBox="1"/>
          <p:nvPr/>
        </p:nvSpPr>
        <p:spPr>
          <a:xfrm>
            <a:off x="7573414" y="4217242"/>
            <a:ext cx="27029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Солнечное сплетение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ACED19-DB60-28A8-264D-D3F9427D25A9}"/>
              </a:ext>
            </a:extLst>
          </p:cNvPr>
          <p:cNvSpPr txBox="1"/>
          <p:nvPr/>
        </p:nvSpPr>
        <p:spPr>
          <a:xfrm>
            <a:off x="8231446" y="5297803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Гипофиз</a:t>
            </a:r>
          </a:p>
        </p:txBody>
      </p:sp>
      <p:pic>
        <p:nvPicPr>
          <p:cNvPr id="16" name="Рисунок 15" descr="Изображение выглядит как мультфильм, кукла, статуэтка, суста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C63DAC2-32C6-0F53-961A-0618ECCD8B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18" b="96023" l="9494" r="89557">
                        <a14:foregroundMark x1="55380" y1="11364" x2="55380" y2="11364"/>
                        <a14:foregroundMark x1="54747" y1="7670" x2="54747" y2="7670"/>
                        <a14:foregroundMark x1="31013" y1="22443" x2="31013" y2="22443"/>
                        <a14:foregroundMark x1="30696" y1="23295" x2="30696" y2="23295"/>
                        <a14:foregroundMark x1="68354" y1="91193" x2="68354" y2="91193"/>
                        <a14:foregroundMark x1="46519" y1="94034" x2="46519" y2="94034"/>
                        <a14:foregroundMark x1="68987" y1="96023" x2="68987" y2="96023"/>
                        <a14:backgroundMark x1="31962" y1="23011" x2="31962" y2="23011"/>
                        <a14:backgroundMark x1="31329" y1="22443" x2="31329" y2="224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5125" y="1172245"/>
            <a:ext cx="2191366" cy="2441015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C56436A-0297-244A-E3FA-30791DDB0171}"/>
              </a:ext>
            </a:extLst>
          </p:cNvPr>
          <p:cNvGrpSpPr/>
          <p:nvPr/>
        </p:nvGrpSpPr>
        <p:grpSpPr>
          <a:xfrm>
            <a:off x="7757370" y="554982"/>
            <a:ext cx="3302001" cy="661769"/>
            <a:chOff x="5496559" y="339200"/>
            <a:chExt cx="3341328" cy="661769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id="{D92FB7FF-AED4-3D85-1DEE-8C401EEC6449}"/>
                </a:ext>
              </a:extLst>
            </p:cNvPr>
            <p:cNvSpPr/>
            <p:nvPr/>
          </p:nvSpPr>
          <p:spPr>
            <a:xfrm>
              <a:off x="5496559" y="339200"/>
              <a:ext cx="3341327" cy="66176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2DC647B-746B-DF57-776D-055C27A1204A}"/>
                </a:ext>
              </a:extLst>
            </p:cNvPr>
            <p:cNvSpPr txBox="1"/>
            <p:nvPr/>
          </p:nvSpPr>
          <p:spPr>
            <a:xfrm>
              <a:off x="5559425" y="485419"/>
              <a:ext cx="327846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Ух-ты это нервная система</a:t>
              </a:r>
            </a:p>
          </p:txBody>
        </p:sp>
      </p:grpSp>
      <p:pic>
        <p:nvPicPr>
          <p:cNvPr id="20" name="Рисунок 19" descr="Изображение выглядит как транспорт, ракета, космический корабль">
            <a:hlinkClick r:id="rId9" action="ppaction://hlinksldjump"/>
            <a:extLst>
              <a:ext uri="{FF2B5EF4-FFF2-40B4-BE49-F238E27FC236}">
                <a16:creationId xmlns:a16="http://schemas.microsoft.com/office/drawing/2014/main" id="{6BCCBB49-4F80-7605-8F56-4B51571D8B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0034" flipV="1">
            <a:off x="10644161" y="-2199655"/>
            <a:ext cx="4290274" cy="429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03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504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60" repeatCount="indefinite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5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/>
      <p:bldP spid="13" grpId="0"/>
      <p:bldP spid="14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AB08F827-6A96-5F64-6C26-F048CD22B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0E80226-4A2D-E18C-0257-846F97FAB436}"/>
              </a:ext>
            </a:extLst>
          </p:cNvPr>
          <p:cNvSpPr/>
          <p:nvPr/>
        </p:nvSpPr>
        <p:spPr>
          <a:xfrm>
            <a:off x="4509912" y="3040673"/>
            <a:ext cx="2621280" cy="6045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C7318C-CF42-4517-3E2C-9F4C8C19D513}"/>
              </a:ext>
            </a:extLst>
          </p:cNvPr>
          <p:cNvSpPr txBox="1"/>
          <p:nvPr/>
        </p:nvSpPr>
        <p:spPr>
          <a:xfrm>
            <a:off x="5178389" y="3173656"/>
            <a:ext cx="1284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Молодец!</a:t>
            </a:r>
          </a:p>
        </p:txBody>
      </p:sp>
      <p:pic>
        <p:nvPicPr>
          <p:cNvPr id="8" name="Рисунок 7" descr="Изображение выглядит как транспорт, ракета, космический корабль">
            <a:hlinkClick r:id="rId3" action="ppaction://hlinksldjump"/>
            <a:extLst>
              <a:ext uri="{FF2B5EF4-FFF2-40B4-BE49-F238E27FC236}">
                <a16:creationId xmlns:a16="http://schemas.microsoft.com/office/drawing/2014/main" id="{21D4B826-8CB1-F895-9644-C2DFD1064B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8245" flipV="1">
            <a:off x="9016375" y="3908421"/>
            <a:ext cx="4290274" cy="4290274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hlinkClick r:id="rId6" action="ppaction://hlinksldjump"/>
            <a:extLst>
              <a:ext uri="{FF2B5EF4-FFF2-40B4-BE49-F238E27FC236}">
                <a16:creationId xmlns:a16="http://schemas.microsoft.com/office/drawing/2014/main" id="{FB4C2BE2-4D4C-606F-9C33-B66F79DD6684}"/>
              </a:ext>
            </a:extLst>
          </p:cNvPr>
          <p:cNvSpPr/>
          <p:nvPr/>
        </p:nvSpPr>
        <p:spPr>
          <a:xfrm>
            <a:off x="5301205" y="5359077"/>
            <a:ext cx="1829987" cy="6944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Далее</a:t>
            </a:r>
          </a:p>
        </p:txBody>
      </p:sp>
    </p:spTree>
    <p:extLst>
      <p:ext uri="{BB962C8B-B14F-4D97-AF65-F5344CB8AC3E}">
        <p14:creationId xmlns:p14="http://schemas.microsoft.com/office/powerpoint/2010/main" val="332925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65BB7-7860-D7F6-C473-81E387478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6BE8E443-021C-FFB4-C721-100A96A546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3545698-C5ED-DA35-CDF6-884C60107F3F}"/>
              </a:ext>
            </a:extLst>
          </p:cNvPr>
          <p:cNvSpPr/>
          <p:nvPr/>
        </p:nvSpPr>
        <p:spPr>
          <a:xfrm>
            <a:off x="4637234" y="2824480"/>
            <a:ext cx="2621280" cy="6045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 торопись</a:t>
            </a:r>
          </a:p>
        </p:txBody>
      </p:sp>
      <p:pic>
        <p:nvPicPr>
          <p:cNvPr id="8" name="Рисунок 7" descr="Изображение выглядит как транспорт, ракета, космический корабль">
            <a:hlinkClick r:id="rId3" action="ppaction://hlinksldjump"/>
            <a:extLst>
              <a:ext uri="{FF2B5EF4-FFF2-40B4-BE49-F238E27FC236}">
                <a16:creationId xmlns:a16="http://schemas.microsoft.com/office/drawing/2014/main" id="{B76BDD95-B50C-AAC9-7D1E-50FC9439F0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8245" flipV="1">
            <a:off x="9519295" y="7147366"/>
            <a:ext cx="4290274" cy="4290274"/>
          </a:xfrm>
          <a:prstGeom prst="rect">
            <a:avLst/>
          </a:prstGeom>
        </p:spPr>
      </p:pic>
      <p:sp>
        <p:nvSpPr>
          <p:cNvPr id="13" name="Овал 12">
            <a:extLst>
              <a:ext uri="{FF2B5EF4-FFF2-40B4-BE49-F238E27FC236}">
                <a16:creationId xmlns:a16="http://schemas.microsoft.com/office/drawing/2014/main" id="{382FC80D-CF77-5CE5-774F-31052C0D4FD7}"/>
              </a:ext>
            </a:extLst>
          </p:cNvPr>
          <p:cNvSpPr/>
          <p:nvPr/>
        </p:nvSpPr>
        <p:spPr>
          <a:xfrm>
            <a:off x="5558741" y="3698647"/>
            <a:ext cx="1074517" cy="10745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Изображение выглядит как Графика, символ, графическая вставка, графический дизайн&#10;&#10;Содержимое, созданное искусственным интеллектом, может быть неверным.">
            <a:hlinkClick r:id="rId3" action="ppaction://hlinksldjump"/>
            <a:extLst>
              <a:ext uri="{FF2B5EF4-FFF2-40B4-BE49-F238E27FC236}">
                <a16:creationId xmlns:a16="http://schemas.microsoft.com/office/drawing/2014/main" id="{09462FD3-895F-E87E-D130-A73E0125AF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117" y="3734574"/>
            <a:ext cx="943766" cy="9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521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171DB-ECBB-7969-497A-C30CACFB2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66ACDAE8-E74A-4608-27DD-33453ED9D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pic>
        <p:nvPicPr>
          <p:cNvPr id="8" name="Рисунок 7" descr="Изображение выглядит как транспорт, ракета, космический корабль">
            <a:hlinkClick r:id="rId3" action="ppaction://hlinksldjump"/>
            <a:extLst>
              <a:ext uri="{FF2B5EF4-FFF2-40B4-BE49-F238E27FC236}">
                <a16:creationId xmlns:a16="http://schemas.microsoft.com/office/drawing/2014/main" id="{3F3417CB-92B8-3FD4-4297-6082C7DC11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8245" flipV="1">
            <a:off x="9192669" y="-5418207"/>
            <a:ext cx="4290274" cy="4290274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A2A7922-BC77-E6B7-4A59-433F1606874E}"/>
              </a:ext>
            </a:extLst>
          </p:cNvPr>
          <p:cNvSpPr/>
          <p:nvPr/>
        </p:nvSpPr>
        <p:spPr>
          <a:xfrm>
            <a:off x="4454192" y="2074277"/>
            <a:ext cx="4023360" cy="619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B72A6D-5DD3-3741-4B5A-D39EC70DA5F4}"/>
              </a:ext>
            </a:extLst>
          </p:cNvPr>
          <p:cNvSpPr txBox="1"/>
          <p:nvPr/>
        </p:nvSpPr>
        <p:spPr>
          <a:xfrm>
            <a:off x="4612640" y="2214880"/>
            <a:ext cx="37064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Что такое рефлекторная дуга?</a:t>
            </a:r>
          </a:p>
        </p:txBody>
      </p:sp>
      <p:sp>
        <p:nvSpPr>
          <p:cNvPr id="6" name="Прямоугольник: скругленные углы 5">
            <a:hlinkClick r:id="rId6" action="ppaction://hlinksldjump"/>
            <a:extLst>
              <a:ext uri="{FF2B5EF4-FFF2-40B4-BE49-F238E27FC236}">
                <a16:creationId xmlns:a16="http://schemas.microsoft.com/office/drawing/2014/main" id="{893DFC76-2644-BFB1-EDBA-56F7178B686F}"/>
              </a:ext>
            </a:extLst>
          </p:cNvPr>
          <p:cNvSpPr/>
          <p:nvPr/>
        </p:nvSpPr>
        <p:spPr>
          <a:xfrm>
            <a:off x="1370750" y="3429000"/>
            <a:ext cx="4023360" cy="10260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A6F739-CB82-DC0E-B279-E9D7F20A5772}"/>
              </a:ext>
            </a:extLst>
          </p:cNvPr>
          <p:cNvSpPr txBox="1"/>
          <p:nvPr/>
        </p:nvSpPr>
        <p:spPr>
          <a:xfrm>
            <a:off x="1455810" y="3486741"/>
            <a:ext cx="4023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Цепочка нервных клеток, участвующих в восприятии света глазом</a:t>
            </a:r>
          </a:p>
        </p:txBody>
      </p:sp>
      <p:sp>
        <p:nvSpPr>
          <p:cNvPr id="9" name="Прямоугольник: скругленные углы 8">
            <a:hlinkClick r:id="rId6" action="ppaction://hlinksldjump"/>
            <a:extLst>
              <a:ext uri="{FF2B5EF4-FFF2-40B4-BE49-F238E27FC236}">
                <a16:creationId xmlns:a16="http://schemas.microsoft.com/office/drawing/2014/main" id="{AEEDCE3D-97E1-F755-196F-B78911E9C8A1}"/>
              </a:ext>
            </a:extLst>
          </p:cNvPr>
          <p:cNvSpPr/>
          <p:nvPr/>
        </p:nvSpPr>
        <p:spPr>
          <a:xfrm>
            <a:off x="1370750" y="4843155"/>
            <a:ext cx="4023360" cy="10260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F8638E-95C6-0A44-6B5D-903EE010C2EF}"/>
              </a:ext>
            </a:extLst>
          </p:cNvPr>
          <p:cNvSpPr txBox="1"/>
          <p:nvPr/>
        </p:nvSpPr>
        <p:spPr>
          <a:xfrm>
            <a:off x="1455810" y="4900896"/>
            <a:ext cx="4023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Совокупность рецепторов, реагирующих на изменения температуры тела.</a:t>
            </a:r>
          </a:p>
        </p:txBody>
      </p:sp>
      <p:sp>
        <p:nvSpPr>
          <p:cNvPr id="11" name="Прямоугольник: скругленные углы 10">
            <a:hlinkClick r:id="rId6" action="ppaction://hlinksldjump"/>
            <a:extLst>
              <a:ext uri="{FF2B5EF4-FFF2-40B4-BE49-F238E27FC236}">
                <a16:creationId xmlns:a16="http://schemas.microsoft.com/office/drawing/2014/main" id="{2B973E42-41D5-C451-124E-150507EDC342}"/>
              </a:ext>
            </a:extLst>
          </p:cNvPr>
          <p:cNvSpPr/>
          <p:nvPr/>
        </p:nvSpPr>
        <p:spPr>
          <a:xfrm>
            <a:off x="6797892" y="4843155"/>
            <a:ext cx="4023360" cy="10260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34BA98-424C-89CC-E8A3-A0051741D543}"/>
              </a:ext>
            </a:extLst>
          </p:cNvPr>
          <p:cNvSpPr txBox="1"/>
          <p:nvPr/>
        </p:nvSpPr>
        <p:spPr>
          <a:xfrm>
            <a:off x="6882952" y="5094566"/>
            <a:ext cx="4023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Структура мозга, ответственная за координацию движений.</a:t>
            </a:r>
          </a:p>
        </p:txBody>
      </p:sp>
      <p:sp>
        <p:nvSpPr>
          <p:cNvPr id="14" name="Прямоугольник: скругленные углы 13">
            <a:hlinkClick r:id="rId7" action="ppaction://hlinksldjump"/>
            <a:extLst>
              <a:ext uri="{FF2B5EF4-FFF2-40B4-BE49-F238E27FC236}">
                <a16:creationId xmlns:a16="http://schemas.microsoft.com/office/drawing/2014/main" id="{F65B10A6-C386-AB20-4932-7C2E8BD6F594}"/>
              </a:ext>
            </a:extLst>
          </p:cNvPr>
          <p:cNvSpPr/>
          <p:nvPr/>
        </p:nvSpPr>
        <p:spPr>
          <a:xfrm>
            <a:off x="6797892" y="3429000"/>
            <a:ext cx="4023360" cy="102604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AB3135-0821-A867-A1FD-F1AFDFEEE390}"/>
              </a:ext>
            </a:extLst>
          </p:cNvPr>
          <p:cNvSpPr txBox="1"/>
          <p:nvPr/>
        </p:nvSpPr>
        <p:spPr>
          <a:xfrm>
            <a:off x="6882952" y="3486741"/>
            <a:ext cx="40233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Последовательность структур нервной системы, обеспечивающая реализацию рефлекса.</a:t>
            </a:r>
          </a:p>
        </p:txBody>
      </p:sp>
    </p:spTree>
    <p:extLst>
      <p:ext uri="{BB962C8B-B14F-4D97-AF65-F5344CB8AC3E}">
        <p14:creationId xmlns:p14="http://schemas.microsoft.com/office/powerpoint/2010/main" val="29521449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4C4C-4875-7166-38B4-62468E380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039DD73B-5CB1-0B99-5E29-766BA397B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016E9E77-DEB8-836B-E431-85E8755E0714}"/>
              </a:ext>
            </a:extLst>
          </p:cNvPr>
          <p:cNvSpPr/>
          <p:nvPr/>
        </p:nvSpPr>
        <p:spPr>
          <a:xfrm>
            <a:off x="4331247" y="2669798"/>
            <a:ext cx="4023360" cy="619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E080A3-4183-F39E-2623-7F2E2C124D7A}"/>
              </a:ext>
            </a:extLst>
          </p:cNvPr>
          <p:cNvSpPr txBox="1"/>
          <p:nvPr/>
        </p:nvSpPr>
        <p:spPr>
          <a:xfrm>
            <a:off x="5342502" y="2810401"/>
            <a:ext cx="1774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 правильно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4A28B7A-61CE-770C-D8C5-AA385EA2EF82}"/>
              </a:ext>
            </a:extLst>
          </p:cNvPr>
          <p:cNvSpPr/>
          <p:nvPr/>
        </p:nvSpPr>
        <p:spPr>
          <a:xfrm>
            <a:off x="5534953" y="3645410"/>
            <a:ext cx="1122093" cy="11220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Графика, символ, графическая вставка, графический дизайн&#10;&#10;Содержимое, созданное искусственным интеллектом, может быть неверным.">
            <a:hlinkClick r:id="rId4" action="ppaction://hlinksldjump"/>
            <a:extLst>
              <a:ext uri="{FF2B5EF4-FFF2-40B4-BE49-F238E27FC236}">
                <a16:creationId xmlns:a16="http://schemas.microsoft.com/office/drawing/2014/main" id="{9D683A55-92A4-4255-9831-21DEA897DA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117" y="3734574"/>
            <a:ext cx="943766" cy="9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69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0E2C5-790F-67C1-50F7-0C7387F42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A3A3E6E4-9D05-12DC-C04B-1E9AC2B165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pic>
        <p:nvPicPr>
          <p:cNvPr id="8" name="Рисунок 7" descr="Изображение выглядит как транспорт, ракета, космический корабль">
            <a:hlinkClick r:id="rId4" action="ppaction://hlinksldjump"/>
            <a:extLst>
              <a:ext uri="{FF2B5EF4-FFF2-40B4-BE49-F238E27FC236}">
                <a16:creationId xmlns:a16="http://schemas.microsoft.com/office/drawing/2014/main" id="{95DA3F0D-4EC5-1674-C865-094B4BE7FB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93324" flipV="1">
            <a:off x="-3842698" y="2622366"/>
            <a:ext cx="4290274" cy="4290274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2806801-CC7E-86B5-8C1D-DC96D8CA1A2B}"/>
              </a:ext>
            </a:extLst>
          </p:cNvPr>
          <p:cNvSpPr/>
          <p:nvPr/>
        </p:nvSpPr>
        <p:spPr>
          <a:xfrm>
            <a:off x="4331247" y="2669798"/>
            <a:ext cx="4023360" cy="619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9BE3CB-1771-1AAC-F3D9-859BAED7AF00}"/>
              </a:ext>
            </a:extLst>
          </p:cNvPr>
          <p:cNvSpPr txBox="1"/>
          <p:nvPr/>
        </p:nvSpPr>
        <p:spPr>
          <a:xfrm>
            <a:off x="4908125" y="2810401"/>
            <a:ext cx="3066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Молодец! Летим дальше </a:t>
            </a:r>
          </a:p>
        </p:txBody>
      </p:sp>
      <p:sp>
        <p:nvSpPr>
          <p:cNvPr id="15" name="Овал 14">
            <a:hlinkClick r:id="rId7" action="ppaction://hlinksldjump"/>
            <a:extLst>
              <a:ext uri="{FF2B5EF4-FFF2-40B4-BE49-F238E27FC236}">
                <a16:creationId xmlns:a16="http://schemas.microsoft.com/office/drawing/2014/main" id="{F6A306A8-7778-DDD8-A381-727E529DDC1D}"/>
              </a:ext>
            </a:extLst>
          </p:cNvPr>
          <p:cNvSpPr/>
          <p:nvPr/>
        </p:nvSpPr>
        <p:spPr>
          <a:xfrm>
            <a:off x="5534953" y="3645410"/>
            <a:ext cx="1122093" cy="11220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ED63862F-0256-481A-A52E-60E67FB42795}"/>
              </a:ext>
            </a:extLst>
          </p:cNvPr>
          <p:cNvSpPr/>
          <p:nvPr/>
        </p:nvSpPr>
        <p:spPr>
          <a:xfrm>
            <a:off x="5750442" y="3976577"/>
            <a:ext cx="691116" cy="467832"/>
          </a:xfrm>
          <a:prstGeom prst="rightArrow">
            <a:avLst/>
          </a:prstGeom>
          <a:gradFill flip="none" rotWithShape="1">
            <a:gsLst>
              <a:gs pos="0">
                <a:srgbClr val="7F68CC"/>
              </a:gs>
              <a:gs pos="74000">
                <a:srgbClr val="41BCF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52339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73538-A97B-0B61-6D9C-453F75C6C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DB45F169-24D9-DD1B-AF4E-9C3E4FD85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B2E80307-0C94-95AA-6792-9C8240394F18}"/>
              </a:ext>
            </a:extLst>
          </p:cNvPr>
          <p:cNvSpPr/>
          <p:nvPr/>
        </p:nvSpPr>
        <p:spPr>
          <a:xfrm>
            <a:off x="3820632" y="2126511"/>
            <a:ext cx="4934748" cy="63795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EB852B-02ED-17E2-0D35-C744AFF6C58E}"/>
              </a:ext>
            </a:extLst>
          </p:cNvPr>
          <p:cNvSpPr txBox="1"/>
          <p:nvPr/>
        </p:nvSpPr>
        <p:spPr>
          <a:xfrm>
            <a:off x="3820632" y="2179690"/>
            <a:ext cx="5087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Какой отдел головного мозга отвечает за регуляцию сна и бодрствования?</a:t>
            </a:r>
          </a:p>
        </p:txBody>
      </p:sp>
      <p:sp>
        <p:nvSpPr>
          <p:cNvPr id="9" name="Прямоугольник: скругленные углы 8">
            <a:hlinkClick r:id="rId4" action="ppaction://hlinksldjump"/>
            <a:extLst>
              <a:ext uri="{FF2B5EF4-FFF2-40B4-BE49-F238E27FC236}">
                <a16:creationId xmlns:a16="http://schemas.microsoft.com/office/drawing/2014/main" id="{2BD234E9-7520-8011-C049-A8EE0E3CEE89}"/>
              </a:ext>
            </a:extLst>
          </p:cNvPr>
          <p:cNvSpPr/>
          <p:nvPr/>
        </p:nvSpPr>
        <p:spPr>
          <a:xfrm>
            <a:off x="3117191" y="3429000"/>
            <a:ext cx="1883523" cy="543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04CD59-6AF6-AA35-5685-49A66D84B410}"/>
              </a:ext>
            </a:extLst>
          </p:cNvPr>
          <p:cNvSpPr txBox="1"/>
          <p:nvPr/>
        </p:nvSpPr>
        <p:spPr>
          <a:xfrm>
            <a:off x="3448548" y="3531503"/>
            <a:ext cx="136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Мозжечок</a:t>
            </a:r>
          </a:p>
        </p:txBody>
      </p:sp>
      <p:sp>
        <p:nvSpPr>
          <p:cNvPr id="11" name="Прямоугольник: скругленные углы 10">
            <a:hlinkClick r:id="rId5" action="ppaction://hlinksldjump"/>
            <a:extLst>
              <a:ext uri="{FF2B5EF4-FFF2-40B4-BE49-F238E27FC236}">
                <a16:creationId xmlns:a16="http://schemas.microsoft.com/office/drawing/2014/main" id="{881279AA-50F7-FBEE-550B-9351E8DB3B5A}"/>
              </a:ext>
            </a:extLst>
          </p:cNvPr>
          <p:cNvSpPr/>
          <p:nvPr/>
        </p:nvSpPr>
        <p:spPr>
          <a:xfrm>
            <a:off x="3117191" y="4505960"/>
            <a:ext cx="1883523" cy="5435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EA4223-297F-B668-DFC6-6B928A4513E1}"/>
              </a:ext>
            </a:extLst>
          </p:cNvPr>
          <p:cNvSpPr txBox="1"/>
          <p:nvPr/>
        </p:nvSpPr>
        <p:spPr>
          <a:xfrm>
            <a:off x="3228436" y="4587855"/>
            <a:ext cx="1661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Гипоталамус</a:t>
            </a:r>
          </a:p>
        </p:txBody>
      </p:sp>
      <p:sp>
        <p:nvSpPr>
          <p:cNvPr id="13" name="Прямоугольник: скругленные углы 12">
            <a:hlinkClick r:id="rId4" action="ppaction://hlinksldjump"/>
            <a:extLst>
              <a:ext uri="{FF2B5EF4-FFF2-40B4-BE49-F238E27FC236}">
                <a16:creationId xmlns:a16="http://schemas.microsoft.com/office/drawing/2014/main" id="{93189E41-3AFA-6474-F8F5-3EFFE318447E}"/>
              </a:ext>
            </a:extLst>
          </p:cNvPr>
          <p:cNvSpPr/>
          <p:nvPr/>
        </p:nvSpPr>
        <p:spPr>
          <a:xfrm>
            <a:off x="7191287" y="4505960"/>
            <a:ext cx="2073061" cy="67734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149FD4-4B69-0B51-5EFB-F0975CF57E20}"/>
              </a:ext>
            </a:extLst>
          </p:cNvPr>
          <p:cNvSpPr txBox="1"/>
          <p:nvPr/>
        </p:nvSpPr>
        <p:spPr>
          <a:xfrm>
            <a:off x="7484547" y="4499458"/>
            <a:ext cx="1552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Большие полушария</a:t>
            </a:r>
          </a:p>
        </p:txBody>
      </p:sp>
      <p:sp>
        <p:nvSpPr>
          <p:cNvPr id="16" name="Прямоугольник: скругленные углы 15">
            <a:hlinkClick r:id="rId4" action="ppaction://hlinksldjump"/>
            <a:extLst>
              <a:ext uri="{FF2B5EF4-FFF2-40B4-BE49-F238E27FC236}">
                <a16:creationId xmlns:a16="http://schemas.microsoft.com/office/drawing/2014/main" id="{5F1382F0-F7C8-F192-65C6-F5339115B079}"/>
              </a:ext>
            </a:extLst>
          </p:cNvPr>
          <p:cNvSpPr/>
          <p:nvPr/>
        </p:nvSpPr>
        <p:spPr>
          <a:xfrm>
            <a:off x="7191287" y="3399894"/>
            <a:ext cx="2078138" cy="69364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C9EF78-80C9-84C9-F569-A1174D5EF0A8}"/>
              </a:ext>
            </a:extLst>
          </p:cNvPr>
          <p:cNvSpPr txBox="1"/>
          <p:nvPr/>
        </p:nvSpPr>
        <p:spPr>
          <a:xfrm>
            <a:off x="7256912" y="3387785"/>
            <a:ext cx="20074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Продолговатый мозг</a:t>
            </a:r>
          </a:p>
        </p:txBody>
      </p:sp>
      <p:pic>
        <p:nvPicPr>
          <p:cNvPr id="18" name="Рисунок 17" descr="Изображение выглядит как транспорт, ракета, космический корабль">
            <a:hlinkClick r:id="rId6" action="ppaction://hlinksldjump"/>
            <a:extLst>
              <a:ext uri="{FF2B5EF4-FFF2-40B4-BE49-F238E27FC236}">
                <a16:creationId xmlns:a16="http://schemas.microsoft.com/office/drawing/2014/main" id="{3C95D638-776D-6101-6EC0-C050BB34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93324" flipV="1">
            <a:off x="14094789" y="2354321"/>
            <a:ext cx="4290274" cy="429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1558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047DB-C2CD-5033-E1CF-6529502EB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483D6B8B-A690-655B-F5B9-E6575173E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B8FB9EF-6B2C-7CA9-8F7A-5C1DC2762335}"/>
              </a:ext>
            </a:extLst>
          </p:cNvPr>
          <p:cNvSpPr/>
          <p:nvPr/>
        </p:nvSpPr>
        <p:spPr>
          <a:xfrm>
            <a:off x="4331247" y="2669798"/>
            <a:ext cx="4023360" cy="61976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222980-263F-77FB-7386-09313C6959E6}"/>
              </a:ext>
            </a:extLst>
          </p:cNvPr>
          <p:cNvSpPr txBox="1"/>
          <p:nvPr/>
        </p:nvSpPr>
        <p:spPr>
          <a:xfrm>
            <a:off x="5342502" y="2810401"/>
            <a:ext cx="1774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Не правильно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C197371-001D-54F0-887D-64BEF1869DE0}"/>
              </a:ext>
            </a:extLst>
          </p:cNvPr>
          <p:cNvSpPr/>
          <p:nvPr/>
        </p:nvSpPr>
        <p:spPr>
          <a:xfrm>
            <a:off x="5534953" y="3645410"/>
            <a:ext cx="1122093" cy="112209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Графика, символ, графическая вставка, графический дизайн&#10;&#10;Содержимое, созданное искусственным интеллектом, может быть неверным.">
            <a:hlinkClick r:id="rId4" action="ppaction://hlinksldjump"/>
            <a:extLst>
              <a:ext uri="{FF2B5EF4-FFF2-40B4-BE49-F238E27FC236}">
                <a16:creationId xmlns:a16="http://schemas.microsoft.com/office/drawing/2014/main" id="{4B79891C-4B52-062E-0C23-9754BBCF90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117" y="3734574"/>
            <a:ext cx="943766" cy="94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2648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DD1C-FEF4-A247-486C-F655ABCD1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фейерверк, свет">
            <a:extLst>
              <a:ext uri="{FF2B5EF4-FFF2-40B4-BE49-F238E27FC236}">
                <a16:creationId xmlns:a16="http://schemas.microsoft.com/office/drawing/2014/main" id="{6EDC544D-1844-BA7F-EF1A-77F5749DA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1039" y="-3053368"/>
            <a:ext cx="7163776" cy="12685853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03FCEA3-C4BC-F9B5-2085-9476CAAB92C9}"/>
              </a:ext>
            </a:extLst>
          </p:cNvPr>
          <p:cNvSpPr/>
          <p:nvPr/>
        </p:nvSpPr>
        <p:spPr>
          <a:xfrm>
            <a:off x="4509912" y="3040673"/>
            <a:ext cx="2621280" cy="60452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3C7359-1B23-F095-ED1C-06394AB3BA98}"/>
              </a:ext>
            </a:extLst>
          </p:cNvPr>
          <p:cNvSpPr txBox="1"/>
          <p:nvPr/>
        </p:nvSpPr>
        <p:spPr>
          <a:xfrm>
            <a:off x="5178389" y="3173656"/>
            <a:ext cx="12843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Молодец!</a:t>
            </a:r>
          </a:p>
        </p:txBody>
      </p:sp>
      <p:pic>
        <p:nvPicPr>
          <p:cNvPr id="8" name="Рисунок 7" descr="Изображение выглядит как транспорт, ракета, космический корабль">
            <a:hlinkClick r:id="rId3" action="ppaction://hlinksldjump"/>
            <a:extLst>
              <a:ext uri="{FF2B5EF4-FFF2-40B4-BE49-F238E27FC236}">
                <a16:creationId xmlns:a16="http://schemas.microsoft.com/office/drawing/2014/main" id="{5DA6940B-3781-0899-A71B-016720042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58245" flipV="1">
            <a:off x="10046862" y="5410061"/>
            <a:ext cx="4290274" cy="4290274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DA73A79-0EAE-3866-E382-170660CC99F8}"/>
              </a:ext>
            </a:extLst>
          </p:cNvPr>
          <p:cNvGrpSpPr/>
          <p:nvPr/>
        </p:nvGrpSpPr>
        <p:grpSpPr>
          <a:xfrm>
            <a:off x="7752778" y="2986330"/>
            <a:ext cx="4157571" cy="885340"/>
            <a:chOff x="7752778" y="2986330"/>
            <a:chExt cx="4157571" cy="88534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514C1266-6AA4-21D4-68F6-5119BADC6896}"/>
                </a:ext>
              </a:extLst>
            </p:cNvPr>
            <p:cNvSpPr/>
            <p:nvPr/>
          </p:nvSpPr>
          <p:spPr>
            <a:xfrm>
              <a:off x="7826179" y="2986330"/>
              <a:ext cx="3341718" cy="88534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06353A1-C8D5-C86F-F189-3E10F9B00A39}"/>
                </a:ext>
              </a:extLst>
            </p:cNvPr>
            <p:cNvSpPr txBox="1"/>
            <p:nvPr/>
          </p:nvSpPr>
          <p:spPr>
            <a:xfrm>
              <a:off x="7752778" y="3040673"/>
              <a:ext cx="41575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gradFill>
                    <a:gsLst>
                      <a:gs pos="0">
                        <a:srgbClr val="41BCFB"/>
                      </a:gs>
                      <a:gs pos="81000">
                        <a:srgbClr val="7F68CC"/>
                      </a:gs>
                    </a:gsLst>
                    <a:path path="circle">
                      <a:fillToRect l="100000" t="100000"/>
                    </a:path>
                  </a:gradFill>
                  <a:latin typeface="Montserrat ExtraBold" panose="00000900000000000000" pitchFamily="2" charset="-52"/>
                </a:rPr>
                <a:t>Вот и всё ! Мы с тобой везде побывали, осталось самое главное…</a:t>
              </a:r>
            </a:p>
          </p:txBody>
        </p:sp>
      </p:grpSp>
      <p:sp>
        <p:nvSpPr>
          <p:cNvPr id="12" name="Прямоугольник: скругленные углы 11">
            <a:hlinkClick r:id="rId6" action="ppaction://hlinksldjump"/>
            <a:extLst>
              <a:ext uri="{FF2B5EF4-FFF2-40B4-BE49-F238E27FC236}">
                <a16:creationId xmlns:a16="http://schemas.microsoft.com/office/drawing/2014/main" id="{F387B3EF-D681-FB55-4D7E-4FA249EBFD64}"/>
              </a:ext>
            </a:extLst>
          </p:cNvPr>
          <p:cNvSpPr/>
          <p:nvPr/>
        </p:nvSpPr>
        <p:spPr>
          <a:xfrm>
            <a:off x="5301205" y="5359077"/>
            <a:ext cx="1829987" cy="69448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Далее</a:t>
            </a:r>
          </a:p>
        </p:txBody>
      </p:sp>
      <p:pic>
        <p:nvPicPr>
          <p:cNvPr id="2" name="Рисунок 1" descr="Изображение выглядит как мультфильм, игрушка, статуэтка, кукла">
            <a:extLst>
              <a:ext uri="{FF2B5EF4-FFF2-40B4-BE49-F238E27FC236}">
                <a16:creationId xmlns:a16="http://schemas.microsoft.com/office/drawing/2014/main" id="{9735AB1D-9734-414B-5B4E-D9C7E10BCC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476" y="3761236"/>
            <a:ext cx="30734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2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ранспорт, ракета, космический корабль">
            <a:hlinkClick r:id="rId2" action="ppaction://hlinksldjump"/>
            <a:extLst>
              <a:ext uri="{FF2B5EF4-FFF2-40B4-BE49-F238E27FC236}">
                <a16:creationId xmlns:a16="http://schemas.microsoft.com/office/drawing/2014/main" id="{E8D710F4-3C7C-D834-88D1-47DC0DB45A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80" b="95152" l="9980" r="89980">
                        <a14:foregroundMark x1="17495" y1="91919" x2="17495" y2="91919"/>
                        <a14:foregroundMark x1="13495" y1="95152" x2="13495" y2="95152"/>
                        <a14:backgroundMark x1="44768" y1="74303" x2="44768" y2="74303"/>
                        <a14:backgroundMark x1="45253" y1="72768" x2="45253" y2="72768"/>
                        <a14:backgroundMark x1="42788" y1="76121" x2="42788" y2="76121"/>
                        <a14:backgroundMark x1="41697" y1="78182" x2="41697" y2="78182"/>
                        <a14:backgroundMark x1="31030" y1="87838" x2="31030" y2="87838"/>
                        <a14:backgroundMark x1="24121" y1="91273" x2="24121" y2="91273"/>
                        <a14:backgroundMark x1="34828" y1="84768" x2="34828" y2="84768"/>
                        <a14:backgroundMark x1="36404" y1="83313" x2="36404" y2="83313"/>
                        <a14:backgroundMark x1="32808" y1="86545" x2="32808" y2="86545"/>
                        <a14:backgroundMark x1="45576" y1="71960" x2="45576" y2="719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038701" flipV="1">
            <a:off x="9218682" y="4009503"/>
            <a:ext cx="4290274" cy="4290274"/>
          </a:xfrm>
          <a:prstGeom prst="rect">
            <a:avLst/>
          </a:prstGeom>
        </p:spPr>
      </p:pic>
      <p:pic>
        <p:nvPicPr>
          <p:cNvPr id="6" name="Рисунок 5" descr="Изображение выглядит как мультфильм, игрушка, статуэтка, кукла">
            <a:extLst>
              <a:ext uri="{FF2B5EF4-FFF2-40B4-BE49-F238E27FC236}">
                <a16:creationId xmlns:a16="http://schemas.microsoft.com/office/drawing/2014/main" id="{70DE5B1C-7F59-B6E5-0DF2-7D826A3DE9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1889760"/>
            <a:ext cx="4384040" cy="4384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E0B5ED-6120-DB9D-38FF-6721876D2F51}"/>
              </a:ext>
            </a:extLst>
          </p:cNvPr>
          <p:cNvSpPr txBox="1"/>
          <p:nvPr/>
        </p:nvSpPr>
        <p:spPr>
          <a:xfrm>
            <a:off x="922955" y="843304"/>
            <a:ext cx="49296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Поздравляю! Вот и закончилось наше приключение по телу человека. Надеюсь, тебе было интересно и познавательно </a:t>
            </a:r>
          </a:p>
        </p:txBody>
      </p:sp>
      <p:pic>
        <p:nvPicPr>
          <p:cNvPr id="9" name="Рисунок 8" descr="Изображение выглядит как шаблон, шов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AF2F75B-C74B-BDEC-3E46-835EBDFD87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438" y="1889760"/>
            <a:ext cx="2787447" cy="278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6E1818-AE78-BFA1-0E81-B85C69A39F96}"/>
              </a:ext>
            </a:extLst>
          </p:cNvPr>
          <p:cNvSpPr txBox="1"/>
          <p:nvPr/>
        </p:nvSpPr>
        <p:spPr>
          <a:xfrm>
            <a:off x="6537558" y="989732"/>
            <a:ext cx="3962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gradFill>
                  <a:gsLst>
                    <a:gs pos="0">
                      <a:srgbClr val="41BCFB"/>
                    </a:gs>
                    <a:gs pos="81000">
                      <a:srgbClr val="7F68CC"/>
                    </a:gs>
                  </a:gsLst>
                  <a:path path="circle">
                    <a:fillToRect l="100000" t="100000"/>
                  </a:path>
                </a:gradFill>
                <a:latin typeface="Montserrat ExtraBold" panose="00000900000000000000" pitchFamily="2" charset="-52"/>
              </a:rPr>
              <a:t>А теперь, давай проверим, что ты запомнил</a:t>
            </a:r>
          </a:p>
        </p:txBody>
      </p:sp>
      <p:sp>
        <p:nvSpPr>
          <p:cNvPr id="11" name="Прямоугольник: скругленные углы 10">
            <a:hlinkClick r:id="rId8" action="ppaction://hlinksldjump"/>
            <a:extLst>
              <a:ext uri="{FF2B5EF4-FFF2-40B4-BE49-F238E27FC236}">
                <a16:creationId xmlns:a16="http://schemas.microsoft.com/office/drawing/2014/main" id="{24AB6076-AC88-8607-9A46-26C710DE450D}"/>
              </a:ext>
            </a:extLst>
          </p:cNvPr>
          <p:cNvSpPr/>
          <p:nvPr/>
        </p:nvSpPr>
        <p:spPr>
          <a:xfrm>
            <a:off x="2341880" y="5212080"/>
            <a:ext cx="2047240" cy="670560"/>
          </a:xfrm>
          <a:prstGeom prst="roundRect">
            <a:avLst/>
          </a:prstGeom>
          <a:gradFill>
            <a:gsLst>
              <a:gs pos="0">
                <a:srgbClr val="41BCFB"/>
              </a:gs>
              <a:gs pos="81000">
                <a:srgbClr val="7F68CC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0FDDD9-FC87-99C5-F7DE-6D878E599FD6}"/>
              </a:ext>
            </a:extLst>
          </p:cNvPr>
          <p:cNvSpPr txBox="1"/>
          <p:nvPr/>
        </p:nvSpPr>
        <p:spPr>
          <a:xfrm>
            <a:off x="2341880" y="5362694"/>
            <a:ext cx="2189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 ExtraBold" panose="00000900000000000000" pitchFamily="2" charset="-52"/>
              </a:rPr>
              <a:t>Пройти заново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2D832F-899A-6F27-65A9-458558185D5C}"/>
              </a:ext>
            </a:extLst>
          </p:cNvPr>
          <p:cNvSpPr txBox="1"/>
          <p:nvPr/>
        </p:nvSpPr>
        <p:spPr>
          <a:xfrm>
            <a:off x="8033890" y="4930904"/>
            <a:ext cx="1311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gradFill flip="none" rotWithShape="1">
                  <a:gsLst>
                    <a:gs pos="9000">
                      <a:srgbClr val="41BCFB"/>
                    </a:gs>
                    <a:gs pos="77000">
                      <a:srgbClr val="7F68CC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latin typeface="Montserrat Black" panose="00000A00000000000000" pitchFamily="2" charset="-52"/>
                <a:hlinkClick r:id="rId9"/>
              </a:rPr>
              <a:t>НАЖМИ </a:t>
            </a:r>
            <a:endParaRPr lang="ru-RU" dirty="0">
              <a:gradFill flip="none" rotWithShape="1">
                <a:gsLst>
                  <a:gs pos="9000">
                    <a:srgbClr val="41BCFB"/>
                  </a:gs>
                  <a:gs pos="77000">
                    <a:srgbClr val="7F68CC"/>
                  </a:gs>
                </a:gsLst>
                <a:path path="circle">
                  <a:fillToRect t="100000" r="100000"/>
                </a:path>
                <a:tileRect l="-100000" b="-100000"/>
              </a:gradFill>
              <a:latin typeface="Montserrat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99196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FAA001D-14B1-4013-990B-186A9A5D1443}">
  <we:reference id="wa104051163" version="1.2.0.3" store="ru-RU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809</Words>
  <Application>Microsoft Office PowerPoint</Application>
  <PresentationFormat>Широкоэкранный</PresentationFormat>
  <Paragraphs>141</Paragraphs>
  <Slides>37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4" baseType="lpstr">
      <vt:lpstr>Aptos</vt:lpstr>
      <vt:lpstr>Aptos Display</vt:lpstr>
      <vt:lpstr>Arial</vt:lpstr>
      <vt:lpstr>Montserrat Black</vt:lpstr>
      <vt:lpstr>Montserrat ExtraBold</vt:lpstr>
      <vt:lpstr>Montserrat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Максим Воронин</dc:creator>
  <cp:lastModifiedBy>Максим Воронин</cp:lastModifiedBy>
  <cp:revision>8</cp:revision>
  <dcterms:created xsi:type="dcterms:W3CDTF">2025-12-10T20:23:15Z</dcterms:created>
  <dcterms:modified xsi:type="dcterms:W3CDTF">2026-03-02T21:16:59Z</dcterms:modified>
</cp:coreProperties>
</file>