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0" r:id="rId3"/>
    <p:sldId id="265" r:id="rId4"/>
    <p:sldId id="267" r:id="rId5"/>
    <p:sldId id="26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0059"/>
    <a:srgbClr val="6600CC"/>
    <a:srgbClr val="CC99FF"/>
    <a:srgbClr val="AB5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31" autoAdjust="0"/>
    <p:restoredTop sz="94660"/>
  </p:normalViewPr>
  <p:slideViewPr>
    <p:cSldViewPr snapToGrid="0">
      <p:cViewPr>
        <p:scale>
          <a:sx n="92" d="100"/>
          <a:sy n="92" d="100"/>
        </p:scale>
        <p:origin x="-245" y="-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1179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62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0036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9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667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4788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7727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5377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96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79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362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4893A5-8BF4-470E-A288-EBBDDAAF6710}" type="datetimeFigureOut">
              <a:rPr lang="ru-RU" smtClean="0"/>
              <a:t>21.10.2021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7E5F62-F6DB-44A9-BB29-D6B0F899265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725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.jpeg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4"/>
          <p:cNvSpPr txBox="1">
            <a:spLocks/>
          </p:cNvSpPr>
          <p:nvPr/>
        </p:nvSpPr>
        <p:spPr>
          <a:xfrm>
            <a:off x="1845425" y="1755463"/>
            <a:ext cx="8528859" cy="5786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50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Путешествие во времени</a:t>
            </a:r>
            <a:endParaRPr lang="ru-RU" sz="5000" b="1" dirty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489815" y="5184957"/>
            <a:ext cx="6096000" cy="1077218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tabLst>
                <a:tab pos="531813" algn="l"/>
              </a:tabLst>
            </a:pP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Организатор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АНО ДПО «Межрегиональный центр </a:t>
            </a:r>
            <a:endParaRPr lang="ru-RU" sz="1600" dirty="0" smtClean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  <a:p>
            <a:pPr>
              <a:tabLst>
                <a:tab pos="531813" algn="l"/>
              </a:tabLst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инновационных технологий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в образовании»</a:t>
            </a:r>
            <a:b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4036" y="5195844"/>
            <a:ext cx="922670" cy="925353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7585815" y="5243023"/>
            <a:ext cx="480573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Ключевой партнер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/>
            </a:r>
            <a:b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</a:b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ФГБОУ ВО «Вятский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государственный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университет»</a:t>
            </a:r>
          </a:p>
          <a:p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cs typeface="Khmer UI" panose="020B0502040204020203" pitchFamily="34" charset="0"/>
              </a:rPr>
              <a:t>Педагогический институт</a:t>
            </a:r>
            <a:endParaRPr lang="ru-RU" sz="1600" dirty="0">
              <a:solidFill>
                <a:schemeClr val="accent5">
                  <a:lumMod val="50000"/>
                </a:schemeClr>
              </a:solidFill>
              <a:cs typeface="Khmer UI" panose="020B0502040204020203" pitchFamily="34" charset="0"/>
            </a:endParaRPr>
          </a:p>
        </p:txBody>
      </p:sp>
      <p:sp>
        <p:nvSpPr>
          <p:cNvPr id="8" name="object 6"/>
          <p:cNvSpPr/>
          <p:nvPr/>
        </p:nvSpPr>
        <p:spPr>
          <a:xfrm>
            <a:off x="543805" y="5243023"/>
            <a:ext cx="778219" cy="76428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55242" y="488549"/>
            <a:ext cx="2926327" cy="102580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20" y="488549"/>
            <a:ext cx="3543999" cy="1030982"/>
          </a:xfrm>
          <a:prstGeom prst="rect">
            <a:avLst/>
          </a:prstGeom>
        </p:spPr>
      </p:pic>
      <p:sp>
        <p:nvSpPr>
          <p:cNvPr id="12" name="Заголовок 4"/>
          <p:cNvSpPr txBox="1">
            <a:spLocks/>
          </p:cNvSpPr>
          <p:nvPr/>
        </p:nvSpPr>
        <p:spPr>
          <a:xfrm>
            <a:off x="2851265" y="2631119"/>
            <a:ext cx="6143105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Предметная область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: история </a:t>
            </a:r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anose="020B0604020202020204" pitchFamily="34" charset="0"/>
            </a:endParaRP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anose="020B0604020202020204" pitchFamily="34" charset="0"/>
            </a:endParaRPr>
          </a:p>
        </p:txBody>
      </p:sp>
      <p:sp>
        <p:nvSpPr>
          <p:cNvPr id="11" name="Заголовок 4"/>
          <p:cNvSpPr txBox="1">
            <a:spLocks/>
          </p:cNvSpPr>
          <p:nvPr/>
        </p:nvSpPr>
        <p:spPr>
          <a:xfrm>
            <a:off x="2354107" y="3380399"/>
            <a:ext cx="7137419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Название команды</a:t>
            </a:r>
            <a:r>
              <a:rPr lang="ru-RU" sz="2800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panose="020B0604020202020204" pitchFamily="34" charset="0"/>
              </a:rPr>
              <a:t>: путешественники во времени </a:t>
            </a:r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anose="020B0604020202020204" pitchFamily="34" charset="0"/>
            </a:endParaRPr>
          </a:p>
          <a:p>
            <a:pPr algn="ctr"/>
            <a:endParaRPr lang="ru-RU" sz="2800" dirty="0" smtClean="0">
              <a:solidFill>
                <a:srgbClr val="29005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829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Команда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525845"/>
            <a:ext cx="1087326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2400" b="1" dirty="0" smtClean="0"/>
              <a:t>Капитан</a:t>
            </a:r>
            <a:r>
              <a:rPr lang="ru-RU" sz="2400" b="1" dirty="0" smtClean="0"/>
              <a:t>: </a:t>
            </a:r>
            <a:r>
              <a:rPr lang="ru-RU" sz="2400" dirty="0" err="1" smtClean="0"/>
              <a:t>Сизов</a:t>
            </a:r>
            <a:r>
              <a:rPr lang="ru-RU" sz="2400" dirty="0" smtClean="0"/>
              <a:t> Данил Тимофеевич, </a:t>
            </a:r>
            <a:endParaRPr lang="ru-RU" sz="2400" dirty="0" smtClean="0"/>
          </a:p>
          <a:p>
            <a:pPr algn="just">
              <a:lnSpc>
                <a:spcPct val="150000"/>
              </a:lnSpc>
            </a:pPr>
            <a:r>
              <a:rPr lang="ru-RU" sz="2400" b="1" dirty="0" smtClean="0"/>
              <a:t>Участники: </a:t>
            </a:r>
            <a:r>
              <a:rPr lang="ru-RU" sz="2400" dirty="0" smtClean="0"/>
              <a:t>Никифорова Диана Евгеньевна, Семяшкина Диана Валерьевна, </a:t>
            </a:r>
            <a:r>
              <a:rPr lang="ru-RU" sz="2400" dirty="0" err="1" smtClean="0"/>
              <a:t>Чеснокова</a:t>
            </a:r>
            <a:r>
              <a:rPr lang="ru-RU" sz="2400" dirty="0" smtClean="0"/>
              <a:t> Дарья Вячеславовна, Шустова Алина Анатольевна,</a:t>
            </a:r>
            <a:endParaRPr lang="ru-RU" sz="2400" dirty="0" smtClean="0"/>
          </a:p>
          <a:p>
            <a:pPr algn="just">
              <a:lnSpc>
                <a:spcPct val="150000"/>
              </a:lnSpc>
            </a:pPr>
            <a:r>
              <a:rPr lang="ru-RU" sz="2400" dirty="0" smtClean="0"/>
              <a:t>студенты ФГБОУ ВО «Вятский государственный университет», г. </a:t>
            </a:r>
            <a:r>
              <a:rPr lang="ru-RU" sz="2400" dirty="0" smtClean="0"/>
              <a:t>Киров.</a:t>
            </a:r>
          </a:p>
          <a:p>
            <a:pPr algn="just">
              <a:lnSpc>
                <a:spcPct val="150000"/>
              </a:lnSpc>
            </a:pPr>
            <a:endParaRPr lang="ru-RU" sz="2400" dirty="0" smtClean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69649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2" y="534837"/>
            <a:ext cx="108732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Проблема, которую должен решать проект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0552" y="1458167"/>
            <a:ext cx="108732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 smtClean="0"/>
              <a:t>Низкий </a:t>
            </a:r>
            <a:r>
              <a:rPr lang="ru-RU" sz="2400" i="1" dirty="0" smtClean="0"/>
              <a:t>уровень </a:t>
            </a:r>
            <a:r>
              <a:rPr lang="ru-RU" sz="2400" i="1" dirty="0" smtClean="0"/>
              <a:t>освоения </a:t>
            </a:r>
            <a:r>
              <a:rPr lang="ru-RU" sz="2400" i="1" dirty="0" smtClean="0"/>
              <a:t>учащимися основной школы </a:t>
            </a:r>
            <a:r>
              <a:rPr lang="ru-RU" sz="2400" i="1" dirty="0" smtClean="0"/>
              <a:t>большого количества информации по темам Отечественной истории</a:t>
            </a:r>
            <a:r>
              <a:rPr lang="ru-RU" sz="2400" i="1" dirty="0"/>
              <a:t> </a:t>
            </a:r>
            <a:r>
              <a:rPr lang="ru-RU" sz="2400" i="1" dirty="0" smtClean="0"/>
              <a:t>и мотивации </a:t>
            </a:r>
            <a:r>
              <a:rPr lang="ru-RU" sz="2400" i="1" dirty="0" smtClean="0"/>
              <a:t>ее изучения</a:t>
            </a:r>
            <a:r>
              <a:rPr lang="ru-RU" sz="2400" i="1" dirty="0" smtClean="0"/>
              <a:t>.</a:t>
            </a:r>
            <a:endParaRPr lang="ru-RU" sz="2400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973" y="5839979"/>
            <a:ext cx="2311463" cy="672426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7827E40B-66DD-41F5-B83D-C512996DED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04602" y="5820182"/>
            <a:ext cx="2031200" cy="712024"/>
          </a:xfrm>
          <a:prstGeom prst="rect">
            <a:avLst/>
          </a:prstGeom>
        </p:spPr>
      </p:pic>
      <p:sp>
        <p:nvSpPr>
          <p:cNvPr id="8" name="object 6"/>
          <p:cNvSpPr/>
          <p:nvPr/>
        </p:nvSpPr>
        <p:spPr>
          <a:xfrm>
            <a:off x="4135304" y="5794053"/>
            <a:ext cx="778219" cy="76428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20929" y="5713516"/>
            <a:ext cx="922670" cy="925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08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6432" y="517585"/>
            <a:ext cx="1082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Цель проекта</a:t>
            </a:r>
          </a:p>
          <a:p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6007" y="1424289"/>
            <a:ext cx="110143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/>
              <a:t>О</a:t>
            </a:r>
            <a:r>
              <a:rPr lang="ru-RU" sz="2400" i="1" dirty="0" smtClean="0"/>
              <a:t>блегчение </a:t>
            </a:r>
            <a:r>
              <a:rPr lang="ru-RU" sz="2400" i="1" dirty="0"/>
              <a:t>усвоения материала по Отечественной истории учащимися основной школы и активизация их познавательной деятельности с использованием игровых </a:t>
            </a:r>
            <a:r>
              <a:rPr lang="ru-RU" sz="2400" i="1" dirty="0" smtClean="0"/>
              <a:t>технологий.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1433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0551" y="534837"/>
            <a:ext cx="108175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solidFill>
                  <a:srgbClr val="29005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Продукт</a:t>
            </a:r>
          </a:p>
          <a:p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463159" y="1526469"/>
            <a:ext cx="108175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i="1" dirty="0"/>
              <a:t>Н</a:t>
            </a:r>
            <a:r>
              <a:rPr lang="ru-RU" sz="2400" i="1" dirty="0" smtClean="0"/>
              <a:t>астольная </a:t>
            </a:r>
            <a:r>
              <a:rPr lang="ru-RU" sz="2400" i="1" dirty="0"/>
              <a:t>карточная игра по Отечественной истории для учащихся основного общего </a:t>
            </a:r>
            <a:r>
              <a:rPr lang="ru-RU" sz="2400" i="1" dirty="0" smtClean="0"/>
              <a:t>образования.</a:t>
            </a:r>
            <a:endParaRPr lang="ru-RU" sz="2400" i="1" dirty="0"/>
          </a:p>
        </p:txBody>
      </p:sp>
      <p:grpSp>
        <p:nvGrpSpPr>
          <p:cNvPr id="5" name="Группа 4"/>
          <p:cNvGrpSpPr/>
          <p:nvPr/>
        </p:nvGrpSpPr>
        <p:grpSpPr>
          <a:xfrm>
            <a:off x="585973" y="5713516"/>
            <a:ext cx="11149829" cy="925353"/>
            <a:chOff x="585973" y="5713516"/>
            <a:chExt cx="11149829" cy="925353"/>
          </a:xfrm>
        </p:grpSpPr>
        <p:pic>
          <p:nvPicPr>
            <p:cNvPr id="6" name="Рисунок 5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5973" y="5839979"/>
              <a:ext cx="2311463" cy="672426"/>
            </a:xfrm>
            <a:prstGeom prst="rect">
              <a:avLst/>
            </a:prstGeom>
          </p:spPr>
        </p:pic>
        <p:pic>
          <p:nvPicPr>
            <p:cNvPr id="7" name="Рисунок 6">
              <a:extLst>
                <a:ext uri="{FF2B5EF4-FFF2-40B4-BE49-F238E27FC236}">
                  <a16:creationId xmlns="" xmlns:a16="http://schemas.microsoft.com/office/drawing/2014/main" id="{7827E40B-66DD-41F5-B83D-C512996DED3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704602" y="5820182"/>
              <a:ext cx="2031200" cy="712024"/>
            </a:xfrm>
            <a:prstGeom prst="rect">
              <a:avLst/>
            </a:prstGeom>
          </p:spPr>
        </p:pic>
        <p:sp>
          <p:nvSpPr>
            <p:cNvPr id="8" name="object 6"/>
            <p:cNvSpPr/>
            <p:nvPr/>
          </p:nvSpPr>
          <p:spPr>
            <a:xfrm>
              <a:off x="4135304" y="5794053"/>
              <a:ext cx="778219" cy="764281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Рисунок 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820929" y="5713516"/>
              <a:ext cx="922670" cy="92535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8012804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568</TotalTime>
  <Words>112</Words>
  <Application>Microsoft Office PowerPoint</Application>
  <PresentationFormat>Произвольный</PresentationFormat>
  <Paragraphs>17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Юзер</cp:lastModifiedBy>
  <cp:revision>53</cp:revision>
  <dcterms:created xsi:type="dcterms:W3CDTF">2021-03-02T07:04:14Z</dcterms:created>
  <dcterms:modified xsi:type="dcterms:W3CDTF">2021-10-21T16:20:03Z</dcterms:modified>
</cp:coreProperties>
</file>