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>
        <p:scale>
          <a:sx n="100" d="100"/>
          <a:sy n="100" d="100"/>
        </p:scale>
        <p:origin x="792" y="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321703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Физика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345" y="2014910"/>
            <a:ext cx="108820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Домашняя </a:t>
            </a:r>
            <a:r>
              <a:rPr lang="ru-RU" sz="2000" dirty="0"/>
              <a:t>лаборатория:</a:t>
            </a:r>
            <a:r>
              <a:rPr lang="ru-RU" sz="2000" dirty="0"/>
              <a:t> Сборник домашних лабораторных исследований</a:t>
            </a:r>
            <a:r>
              <a:rPr lang="ru-RU" sz="2000" dirty="0"/>
              <a:t>, для повышения </a:t>
            </a:r>
            <a:r>
              <a:rPr lang="ru-RU" sz="2000" dirty="0"/>
              <a:t>сформированности практических навыков у учащихся 7-9 классов</a:t>
            </a:r>
            <a:r>
              <a:rPr lang="ru-RU" sz="2000" dirty="0"/>
              <a:t> по предмету «Физика»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Зубова Арина Вячеславовна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 err="1"/>
              <a:t>Нижегородова</a:t>
            </a:r>
            <a:r>
              <a:rPr lang="ru-RU" sz="2000" dirty="0"/>
              <a:t> Ксения Александровна, </a:t>
            </a:r>
            <a:r>
              <a:rPr lang="ru-RU" sz="2000" dirty="0" err="1"/>
              <a:t>Шеломенцева</a:t>
            </a:r>
            <a:r>
              <a:rPr lang="ru-RU" sz="2000" dirty="0"/>
              <a:t> Анастасия Ивановна, Шишкин Константин Александрович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</a:t>
            </a:r>
            <a:r>
              <a:rPr lang="ru-RU" sz="2000" b="1" dirty="0" smtClean="0"/>
              <a:t>:</a:t>
            </a:r>
            <a:r>
              <a:rPr lang="en-US" sz="2000" b="1" dirty="0" smtClean="0"/>
              <a:t> </a:t>
            </a:r>
            <a:r>
              <a:rPr lang="ru-RU" sz="2000" dirty="0" err="1"/>
              <a:t>Биловол</a:t>
            </a:r>
            <a:r>
              <a:rPr lang="ru-RU" sz="2000" dirty="0"/>
              <a:t> Евгений Олегович, </a:t>
            </a:r>
            <a:r>
              <a:rPr lang="ru-RU" sz="2000" dirty="0" smtClean="0"/>
              <a:t>учитель </a:t>
            </a:r>
            <a:r>
              <a:rPr lang="ru-RU" sz="2000" dirty="0"/>
              <a:t>информатики, </a:t>
            </a:r>
            <a:r>
              <a:rPr lang="ru-RU" sz="2000" dirty="0" smtClean="0"/>
              <a:t>Муниципальное </a:t>
            </a:r>
            <a:r>
              <a:rPr lang="ru-RU" sz="2000" dirty="0"/>
              <a:t>общеобразовательное учреждение </a:t>
            </a:r>
            <a:r>
              <a:rPr lang="ru-RU" sz="2000" dirty="0" smtClean="0"/>
              <a:t>«Средняя </a:t>
            </a:r>
            <a:r>
              <a:rPr lang="ru-RU" sz="2000" dirty="0"/>
              <a:t>общеобразовательная школа № 13 имени А.А. </a:t>
            </a:r>
            <a:r>
              <a:rPr lang="ru-RU" sz="2000" dirty="0" err="1" smtClean="0"/>
              <a:t>Завитухина</a:t>
            </a:r>
            <a:r>
              <a:rPr lang="ru-RU" sz="2000" dirty="0" smtClean="0"/>
              <a:t>», г. Вологда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</a:t>
            </a:r>
            <a:r>
              <a:rPr lang="ru-RU" sz="2000" b="1" dirty="0" smtClean="0"/>
              <a:t>: </a:t>
            </a:r>
            <a:r>
              <a:rPr lang="ru-RU" sz="2000" dirty="0" smtClean="0"/>
              <a:t>Толмачева </a:t>
            </a:r>
            <a:r>
              <a:rPr lang="ru-RU" sz="2000" dirty="0"/>
              <a:t>М</a:t>
            </a:r>
            <a:r>
              <a:rPr lang="ru-RU" sz="2000" dirty="0" smtClean="0"/>
              <a:t>арина Ивановна</a:t>
            </a:r>
            <a:r>
              <a:rPr lang="ru-RU" sz="2000" dirty="0" smtClean="0"/>
              <a:t>, старший преподаватель кафедры физики и методики обучения физике </a:t>
            </a:r>
            <a:r>
              <a:rPr lang="ru-RU" sz="2000" dirty="0" smtClean="0"/>
              <a:t>ФГБОУ ВО «Вятский государственный университет</a:t>
            </a:r>
            <a:r>
              <a:rPr lang="ru-RU" sz="2000" dirty="0" smtClean="0"/>
              <a:t>», г. Киров</a:t>
            </a:r>
            <a:r>
              <a:rPr lang="ru-RU" sz="1000" dirty="0" smtClean="0"/>
              <a:t>	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902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23466" y="2299077"/>
            <a:ext cx="108732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i="1" dirty="0" err="1" smtClean="0"/>
              <a:t>Несформированность</a:t>
            </a:r>
            <a:r>
              <a:rPr lang="ru-RU" sz="2800" i="1" dirty="0" smtClean="0"/>
              <a:t> практических навыков у учащихся 7-9 классов общеобразовательной школы в процессе выполнения лабораторных исследований по предмету «Физика».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290454" y="2423621"/>
            <a:ext cx="108318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i="1" dirty="0" smtClean="0"/>
              <a:t>Противоречие между необходимостью формирования у учащихся 7-9 классов практических навыков в процессе изучения предмета «Физика» и отсутствием необходимого оборудования в кабинете физики.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258055" y="2070378"/>
            <a:ext cx="10829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i="1" dirty="0"/>
              <a:t>Повышение сформированности</a:t>
            </a:r>
            <a:r>
              <a:rPr lang="ru-RU" sz="2800" i="1" dirty="0"/>
              <a:t> практических навыков у учащихся 7-9 </a:t>
            </a:r>
            <a:r>
              <a:rPr lang="ru-RU" sz="2800" i="1" dirty="0"/>
              <a:t>классов общеобразовательной школы в процессе выполнения </a:t>
            </a:r>
            <a:r>
              <a:rPr lang="ru-RU" sz="2800" i="1" dirty="0"/>
              <a:t>лабораторных </a:t>
            </a:r>
            <a:r>
              <a:rPr lang="ru-RU" sz="2800" i="1" dirty="0" smtClean="0"/>
              <a:t>исследований </a:t>
            </a:r>
            <a:r>
              <a:rPr lang="ru-RU" sz="2800" i="1" dirty="0"/>
              <a:t>по предмету «Физика</a:t>
            </a:r>
            <a:r>
              <a:rPr lang="ru-RU" sz="2800" i="1" dirty="0" smtClean="0"/>
              <a:t>»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36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182879" y="2128513"/>
            <a:ext cx="108175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i="1" dirty="0" smtClean="0"/>
          </a:p>
          <a:p>
            <a:pPr algn="just"/>
            <a:r>
              <a:rPr lang="ru-RU" sz="2800" i="1" dirty="0" smtClean="0"/>
              <a:t>Сборник домашних лабораторных исследований, основанных на использовании подручных средств, для </a:t>
            </a:r>
            <a:r>
              <a:rPr lang="ru-RU" sz="2800" i="1" dirty="0"/>
              <a:t>учащихся 7-9 классов общеобразовательной школы</a:t>
            </a:r>
            <a:r>
              <a:rPr lang="ru-RU" sz="2800" i="1" dirty="0" smtClean="0"/>
              <a:t>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213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Admin</cp:lastModifiedBy>
  <cp:revision>50</cp:revision>
  <dcterms:created xsi:type="dcterms:W3CDTF">2021-03-02T07:04:14Z</dcterms:created>
  <dcterms:modified xsi:type="dcterms:W3CDTF">2021-11-11T16:20:00Z</dcterms:modified>
</cp:coreProperties>
</file>