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86" autoAdjust="0"/>
    <p:restoredTop sz="94660"/>
  </p:normalViewPr>
  <p:slideViewPr>
    <p:cSldViewPr snapToGrid="0">
      <p:cViewPr varScale="1">
        <p:scale>
          <a:sx n="102" d="100"/>
          <a:sy n="102" d="100"/>
        </p:scale>
        <p:origin x="114" y="4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597E9B-51CE-4A2C-81E2-B00AC3F05A4C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1C372F-EB35-430C-BF9E-A735BBD95B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67871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597E9B-51CE-4A2C-81E2-B00AC3F05A4C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1C372F-EB35-430C-BF9E-A735BBD95B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43144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597E9B-51CE-4A2C-81E2-B00AC3F05A4C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1C372F-EB35-430C-BF9E-A735BBD95B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2957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597E9B-51CE-4A2C-81E2-B00AC3F05A4C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1C372F-EB35-430C-BF9E-A735BBD95B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21628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597E9B-51CE-4A2C-81E2-B00AC3F05A4C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1C372F-EB35-430C-BF9E-A735BBD95B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96614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597E9B-51CE-4A2C-81E2-B00AC3F05A4C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1C372F-EB35-430C-BF9E-A735BBD95B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32950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597E9B-51CE-4A2C-81E2-B00AC3F05A4C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1C372F-EB35-430C-BF9E-A735BBD95B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46842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597E9B-51CE-4A2C-81E2-B00AC3F05A4C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1C372F-EB35-430C-BF9E-A735BBD95B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11499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597E9B-51CE-4A2C-81E2-B00AC3F05A4C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1C372F-EB35-430C-BF9E-A735BBD95B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7003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597E9B-51CE-4A2C-81E2-B00AC3F05A4C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1C372F-EB35-430C-BF9E-A735BBD95B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17706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597E9B-51CE-4A2C-81E2-B00AC3F05A4C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1C372F-EB35-430C-BF9E-A735BBD95B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43200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597E9B-51CE-4A2C-81E2-B00AC3F05A4C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1C372F-EB35-430C-BF9E-A735BBD95B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65076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61929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45496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89024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27532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24072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938794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12192000" cy="6858001"/>
          </a:xfrm>
        </p:spPr>
      </p:pic>
    </p:spTree>
    <p:extLst>
      <p:ext uri="{BB962C8B-B14F-4D97-AF65-F5344CB8AC3E}">
        <p14:creationId xmlns:p14="http://schemas.microsoft.com/office/powerpoint/2010/main" val="141899176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12192000" cy="6858001"/>
          </a:xfrm>
        </p:spPr>
      </p:pic>
    </p:spTree>
    <p:extLst>
      <p:ext uri="{BB962C8B-B14F-4D97-AF65-F5344CB8AC3E}">
        <p14:creationId xmlns:p14="http://schemas.microsoft.com/office/powerpoint/2010/main" val="23705310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Широкоэкранный</PresentationFormat>
  <Paragraphs>0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HOME</dc:creator>
  <cp:lastModifiedBy>HOME</cp:lastModifiedBy>
  <cp:revision>1</cp:revision>
  <dcterms:created xsi:type="dcterms:W3CDTF">2023-11-13T20:03:39Z</dcterms:created>
  <dcterms:modified xsi:type="dcterms:W3CDTF">2023-11-13T20:03:46Z</dcterms:modified>
</cp:coreProperties>
</file>