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6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14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03D-8AD6-4B03-A89C-4F5DC1912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2EEE-3B73-47BF-9B6E-7CAB84466A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656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03D-8AD6-4B03-A89C-4F5DC1912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2EEE-3B73-47BF-9B6E-7CAB84466A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850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03D-8AD6-4B03-A89C-4F5DC1912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2EEE-3B73-47BF-9B6E-7CAB84466A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166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03D-8AD6-4B03-A89C-4F5DC1912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2EEE-3B73-47BF-9B6E-7CAB84466A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69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03D-8AD6-4B03-A89C-4F5DC1912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2EEE-3B73-47BF-9B6E-7CAB84466A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225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03D-8AD6-4B03-A89C-4F5DC1912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2EEE-3B73-47BF-9B6E-7CAB84466A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735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03D-8AD6-4B03-A89C-4F5DC1912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2EEE-3B73-47BF-9B6E-7CAB84466A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999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03D-8AD6-4B03-A89C-4F5DC1912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2EEE-3B73-47BF-9B6E-7CAB84466A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63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03D-8AD6-4B03-A89C-4F5DC1912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2EEE-3B73-47BF-9B6E-7CAB84466A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712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03D-8AD6-4B03-A89C-4F5DC1912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2EEE-3B73-47BF-9B6E-7CAB84466A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128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03D-8AD6-4B03-A89C-4F5DC1912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2EEE-3B73-47BF-9B6E-7CAB84466A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110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7403D-8AD6-4B03-A89C-4F5DC1912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72EEE-3B73-47BF-9B6E-7CAB84466A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374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757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011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284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009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523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40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217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5273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445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1774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Широкоэкранный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2</cp:revision>
  <dcterms:created xsi:type="dcterms:W3CDTF">2023-11-13T19:58:24Z</dcterms:created>
  <dcterms:modified xsi:type="dcterms:W3CDTF">2023-11-13T20:01:38Z</dcterms:modified>
</cp:coreProperties>
</file>