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78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1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57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6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6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29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68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49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0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7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2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0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07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00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5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4207698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5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3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4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88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77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642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255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</cp:revision>
  <dcterms:created xsi:type="dcterms:W3CDTF">2023-11-13T20:03:39Z</dcterms:created>
  <dcterms:modified xsi:type="dcterms:W3CDTF">2023-11-13T20:06:45Z</dcterms:modified>
</cp:coreProperties>
</file>