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0" y="1755463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Домашняя лаборатория</a:t>
            </a: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Физика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355640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СМТ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Зубова Арина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Нижегородова Ксения Александровна, </a:t>
            </a:r>
            <a:r>
              <a:rPr lang="ru-RU" sz="2000" dirty="0" err="1" smtClean="0"/>
              <a:t>Шеломенцева</a:t>
            </a:r>
            <a:r>
              <a:rPr lang="ru-RU" sz="2000" dirty="0" smtClean="0"/>
              <a:t> Анастасия Ивановна, Шишкин Константин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</a:t>
            </a:r>
            <a:r>
              <a:rPr lang="ru-RU" sz="2000" dirty="0" smtClean="0"/>
              <a:t> </a:t>
            </a:r>
            <a:r>
              <a:rPr lang="ru-RU" sz="2000" dirty="0" err="1" smtClean="0"/>
              <a:t>Биловол</a:t>
            </a:r>
            <a:r>
              <a:rPr lang="ru-RU" sz="2000" dirty="0" smtClean="0"/>
              <a:t> Евгений Олегович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Учитель информатики МОУ «СОШ №13», педагог ДО Центра ДНК им. </a:t>
            </a:r>
            <a:r>
              <a:rPr lang="ru-RU" sz="2000" dirty="0" err="1" smtClean="0"/>
              <a:t>С.В.Ильюшина</a:t>
            </a:r>
            <a:r>
              <a:rPr lang="ru-RU" sz="2000" dirty="0" smtClean="0"/>
              <a:t>, </a:t>
            </a:r>
            <a:r>
              <a:rPr lang="ru-RU" sz="2000" dirty="0" err="1" smtClean="0"/>
              <a:t>г.Вологда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</a:t>
            </a:r>
            <a:r>
              <a:rPr lang="ru-RU" sz="2000" dirty="0" smtClean="0"/>
              <a:t> Толмачева Марина Ивановна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преподаватель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В образовательной программе предмета Физика практической части </a:t>
            </a:r>
            <a:r>
              <a:rPr lang="ru-RU" sz="2400" i="1" dirty="0"/>
              <a:t>у</a:t>
            </a:r>
            <a:r>
              <a:rPr lang="ru-RU" sz="2400" i="1" dirty="0" smtClean="0"/>
              <a:t>деляется </a:t>
            </a:r>
            <a:r>
              <a:rPr lang="ru-RU" sz="2400" i="1" dirty="0" smtClean="0"/>
              <a:t>недостаточное количество времени.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811062"/>
            <a:ext cx="10829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 smtClean="0"/>
              <a:t>При использовании домашних лабораторных исследований учащиеся смогут углубить школьные знания по Физике и расширить представления об окружающем мире физических явлений.</a:t>
            </a:r>
          </a:p>
          <a:p>
            <a:endParaRPr lang="ru-RU" sz="2400" i="1" dirty="0" smtClean="0"/>
          </a:p>
          <a:p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322281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 smtClean="0"/>
          </a:p>
          <a:p>
            <a:r>
              <a:rPr lang="ru-RU" sz="2400" i="1" dirty="0" smtClean="0"/>
              <a:t>Сборник домашних лабораторных работ для учащихся основной школы для углубленного изучения основных разделов физики.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140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Admin</cp:lastModifiedBy>
  <cp:revision>53</cp:revision>
  <dcterms:created xsi:type="dcterms:W3CDTF">2021-03-02T07:04:14Z</dcterms:created>
  <dcterms:modified xsi:type="dcterms:W3CDTF">2021-10-19T16:42:53Z</dcterms:modified>
</cp:coreProperties>
</file>