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2904399" y="2022927"/>
            <a:ext cx="5971142" cy="578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0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Сам </a:t>
            </a:r>
            <a:r>
              <a:rPr lang="ru-RU" sz="50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себе стилист. </a:t>
            </a:r>
            <a:r>
              <a:rPr lang="ru-RU" sz="50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/>
            </a:r>
            <a:br>
              <a:rPr lang="ru-RU" sz="50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50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Роль </a:t>
            </a:r>
            <a:r>
              <a:rPr lang="ru-RU" sz="50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цвета в образе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1803400" y="3267802"/>
            <a:ext cx="7645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</a:t>
            </a:r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область: технология </a:t>
            </a:r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3484497" y="4597666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Название команды:</a:t>
            </a:r>
          </a:p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Бумага</a:t>
            </a:r>
          </a:p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 </a:t>
            </a:r>
          </a:p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525845"/>
            <a:ext cx="1087326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Пример: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Капитан: </a:t>
            </a:r>
            <a:r>
              <a:rPr lang="ru-RU" sz="2000" dirty="0" err="1"/>
              <a:t>Ковырзина</a:t>
            </a:r>
            <a:r>
              <a:rPr lang="ru-RU" sz="2000" dirty="0"/>
              <a:t> Юлия Сергеевна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студент </a:t>
            </a:r>
            <a:r>
              <a:rPr lang="ru-RU" sz="2000" dirty="0"/>
              <a:t>ФГБОУ ВО «Вятский государственный университет», г. </a:t>
            </a:r>
            <a:r>
              <a:rPr lang="ru-RU" sz="2000" dirty="0" smtClean="0"/>
              <a:t>Киров</a:t>
            </a:r>
            <a:endParaRPr lang="ru-RU" sz="2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10551" y="3022813"/>
            <a:ext cx="108175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Пример:</a:t>
            </a:r>
          </a:p>
          <a:p>
            <a:r>
              <a:rPr lang="ru-RU" sz="2400" i="1" dirty="0"/>
              <a:t>Пособие "Сам себе стилист.</a:t>
            </a:r>
            <a:r>
              <a:rPr lang="ru-RU" sz="2400" i="1"/>
              <a:t> </a:t>
            </a:r>
            <a:endParaRPr lang="ru-RU" sz="2400" i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45</Words>
  <Application>Microsoft Office PowerPoint</Application>
  <PresentationFormat>Широкоэкранный</PresentationFormat>
  <Paragraphs>16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48</cp:revision>
  <dcterms:created xsi:type="dcterms:W3CDTF">2021-03-02T07:04:14Z</dcterms:created>
  <dcterms:modified xsi:type="dcterms:W3CDTF">2021-10-26T08:03:43Z</dcterms:modified>
</cp:coreProperties>
</file>