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4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BB89F7-10BD-43FE-AF76-E22C6B3E3D3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7442322-8B1D-41AA-AA7F-30192C33105D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7256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B89F7-10BD-43FE-AF76-E22C6B3E3D3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42322-8B1D-41AA-AA7F-30192C33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387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B89F7-10BD-43FE-AF76-E22C6B3E3D3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42322-8B1D-41AA-AA7F-30192C33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659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B89F7-10BD-43FE-AF76-E22C6B3E3D3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42322-8B1D-41AA-AA7F-30192C33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17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B89F7-10BD-43FE-AF76-E22C6B3E3D3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42322-8B1D-41AA-AA7F-30192C33105D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349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B89F7-10BD-43FE-AF76-E22C6B3E3D3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42322-8B1D-41AA-AA7F-30192C33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006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B89F7-10BD-43FE-AF76-E22C6B3E3D3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42322-8B1D-41AA-AA7F-30192C33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880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B89F7-10BD-43FE-AF76-E22C6B3E3D3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42322-8B1D-41AA-AA7F-30192C33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071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B89F7-10BD-43FE-AF76-E22C6B3E3D3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42322-8B1D-41AA-AA7F-30192C33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370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B89F7-10BD-43FE-AF76-E22C6B3E3D3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42322-8B1D-41AA-AA7F-30192C33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766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B89F7-10BD-43FE-AF76-E22C6B3E3D3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42322-8B1D-41AA-AA7F-30192C33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380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48BB89F7-10BD-43FE-AF76-E22C6B3E3D37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7442322-8B1D-41AA-AA7F-30192C331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596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Логотип команды «Черепашки»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605" y="2228850"/>
            <a:ext cx="4568562" cy="431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34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16"/>
    </mc:Choice>
    <mc:Fallback>
      <p:transition spd="slow" advTm="1616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0625" y="251458"/>
            <a:ext cx="9875520" cy="13563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Приведение логотипа в движение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450" y="1619250"/>
            <a:ext cx="4991100" cy="4705350"/>
          </a:xfrm>
          <a:prstGeom prst="rect">
            <a:avLst/>
          </a:prstGeom>
        </p:spPr>
      </p:pic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676275" y="4067175"/>
            <a:ext cx="5791201" cy="241935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Скачайте </a:t>
            </a:r>
            <a:r>
              <a:rPr lang="en-US" dirty="0"/>
              <a:t>GIF </a:t>
            </a:r>
            <a:r>
              <a:rPr lang="ru-RU" dirty="0"/>
              <a:t>редактор и изображение логотипа в формате </a:t>
            </a:r>
            <a:r>
              <a:rPr lang="en-US" dirty="0"/>
              <a:t>JPG</a:t>
            </a:r>
            <a:r>
              <a:rPr lang="ru-RU" dirty="0" smtClean="0"/>
              <a:t>;</a:t>
            </a:r>
          </a:p>
          <a:p>
            <a:pPr algn="just"/>
            <a:r>
              <a:rPr lang="ru-RU" dirty="0" smtClean="0"/>
              <a:t>Отразите изображение (Рис. 2);</a:t>
            </a:r>
          </a:p>
          <a:p>
            <a:pPr algn="just"/>
            <a:r>
              <a:rPr lang="ru-RU" dirty="0" smtClean="0"/>
              <a:t>Добавьте оба изображения в</a:t>
            </a:r>
            <a:r>
              <a:rPr lang="en-US" dirty="0" smtClean="0"/>
              <a:t> GIF </a:t>
            </a:r>
            <a:r>
              <a:rPr lang="ru-RU" dirty="0" smtClean="0"/>
              <a:t>редактор и настройте скорость смены изображений;</a:t>
            </a:r>
          </a:p>
          <a:p>
            <a:pPr algn="just"/>
            <a:r>
              <a:rPr lang="ru-RU" dirty="0" smtClean="0"/>
              <a:t>Сохраните.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80" y="1619249"/>
            <a:ext cx="2005891" cy="18954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50936" y="1619249"/>
            <a:ext cx="2005891" cy="189547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573575" y="3571874"/>
            <a:ext cx="876300" cy="2095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Рис. 1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15731" y="3571874"/>
            <a:ext cx="876300" cy="2095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Рис. 2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46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10</TotalTime>
  <Words>46</Words>
  <Application>Microsoft Office PowerPoint</Application>
  <PresentationFormat>Широкоэкранный</PresentationFormat>
  <Paragraphs>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4" baseType="lpstr">
      <vt:lpstr>Corbel</vt:lpstr>
      <vt:lpstr>Базис</vt:lpstr>
      <vt:lpstr>Логотип команды «Черепашки»</vt:lpstr>
      <vt:lpstr>Приведение логотипа в движение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Логотип команды «Черепашки»</dc:title>
  <dc:creator>Класс</dc:creator>
  <cp:lastModifiedBy>Класс</cp:lastModifiedBy>
  <cp:revision>2</cp:revision>
  <dcterms:created xsi:type="dcterms:W3CDTF">2022-04-07T08:30:30Z</dcterms:created>
  <dcterms:modified xsi:type="dcterms:W3CDTF">2022-04-07T08:40:53Z</dcterms:modified>
</cp:coreProperties>
</file>