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4"/>
  </p:notesMasterIdLst>
  <p:sldIdLst>
    <p:sldId id="307" r:id="rId2"/>
    <p:sldId id="295" r:id="rId3"/>
    <p:sldId id="263" r:id="rId4"/>
    <p:sldId id="276" r:id="rId5"/>
    <p:sldId id="296" r:id="rId6"/>
    <p:sldId id="266" r:id="rId7"/>
    <p:sldId id="292" r:id="rId8"/>
    <p:sldId id="291" r:id="rId9"/>
    <p:sldId id="297" r:id="rId10"/>
    <p:sldId id="257" r:id="rId11"/>
    <p:sldId id="265" r:id="rId12"/>
    <p:sldId id="290" r:id="rId13"/>
    <p:sldId id="258" r:id="rId14"/>
    <p:sldId id="298" r:id="rId15"/>
    <p:sldId id="289" r:id="rId16"/>
    <p:sldId id="270" r:id="rId17"/>
    <p:sldId id="278" r:id="rId18"/>
    <p:sldId id="299" r:id="rId19"/>
    <p:sldId id="294" r:id="rId20"/>
    <p:sldId id="279" r:id="rId21"/>
    <p:sldId id="300" r:id="rId22"/>
    <p:sldId id="281" r:id="rId23"/>
    <p:sldId id="264" r:id="rId24"/>
    <p:sldId id="301" r:id="rId25"/>
    <p:sldId id="275" r:id="rId26"/>
    <p:sldId id="302" r:id="rId27"/>
    <p:sldId id="283" r:id="rId28"/>
    <p:sldId id="303" r:id="rId29"/>
    <p:sldId id="284" r:id="rId30"/>
    <p:sldId id="304" r:id="rId31"/>
    <p:sldId id="260" r:id="rId32"/>
    <p:sldId id="261" r:id="rId33"/>
    <p:sldId id="293" r:id="rId34"/>
    <p:sldId id="288" r:id="rId35"/>
    <p:sldId id="287" r:id="rId36"/>
    <p:sldId id="269" r:id="rId37"/>
    <p:sldId id="305" r:id="rId38"/>
    <p:sldId id="286" r:id="rId39"/>
    <p:sldId id="285" r:id="rId40"/>
    <p:sldId id="306" r:id="rId41"/>
    <p:sldId id="259" r:id="rId42"/>
    <p:sldId id="277" r:id="rId43"/>
  </p:sldIdLst>
  <p:sldSz cx="5400675" cy="3600450"/>
  <p:notesSz cx="6858000" cy="9144000"/>
  <p:defaultTextStyle>
    <a:defPPr>
      <a:defRPr lang="ru-RU"/>
    </a:defPPr>
    <a:lvl1pPr marL="0" algn="l" defTabSz="5142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1pPr>
    <a:lvl2pPr marL="257142" algn="l" defTabSz="5142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2pPr>
    <a:lvl3pPr marL="514284" algn="l" defTabSz="5142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3pPr>
    <a:lvl4pPr marL="771424" algn="l" defTabSz="5142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4pPr>
    <a:lvl5pPr marL="1028565" algn="l" defTabSz="5142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5pPr>
    <a:lvl6pPr marL="1285707" algn="l" defTabSz="5142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1542849" algn="l" defTabSz="5142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1799989" algn="l" defTabSz="5142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2057130" algn="l" defTabSz="5142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17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E556A-10D7-4171-BD2F-079A73239C62}" v="13" dt="2022-01-28T11:46:38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94662" autoAdjust="0"/>
  </p:normalViewPr>
  <p:slideViewPr>
    <p:cSldViewPr>
      <p:cViewPr varScale="1">
        <p:scale>
          <a:sx n="145" d="100"/>
          <a:sy n="145" d="100"/>
        </p:scale>
        <p:origin x="1574" y="82"/>
      </p:cViewPr>
      <p:guideLst>
        <p:guide orient="horz" pos="1134"/>
        <p:guide pos="1701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ия Гусева" userId="a303c50c256d8c68" providerId="LiveId" clId="{6A0E556A-10D7-4171-BD2F-079A73239C62}"/>
    <pc:docChg chg="undo custSel addSld modSld sldOrd">
      <pc:chgData name="Анастасия Гусева" userId="a303c50c256d8c68" providerId="LiveId" clId="{6A0E556A-10D7-4171-BD2F-079A73239C62}" dt="2022-01-28T11:46:43.675" v="218" actId="14100"/>
      <pc:docMkLst>
        <pc:docMk/>
      </pc:docMkLst>
      <pc:sldChg chg="modSp mod">
        <pc:chgData name="Анастасия Гусева" userId="a303c50c256d8c68" providerId="LiveId" clId="{6A0E556A-10D7-4171-BD2F-079A73239C62}" dt="2022-01-28T08:49:41.748" v="94" actId="20577"/>
        <pc:sldMkLst>
          <pc:docMk/>
          <pc:sldMk cId="374906132" sldId="257"/>
        </pc:sldMkLst>
        <pc:spChg chg="mod">
          <ac:chgData name="Анастасия Гусева" userId="a303c50c256d8c68" providerId="LiveId" clId="{6A0E556A-10D7-4171-BD2F-079A73239C62}" dt="2022-01-28T08:49:41.748" v="94" actId="20577"/>
          <ac:spMkLst>
            <pc:docMk/>
            <pc:sldMk cId="374906132" sldId="257"/>
            <ac:spMk id="2" creationId="{00000000-0000-0000-0000-000000000000}"/>
          </ac:spMkLst>
        </pc:spChg>
      </pc:sldChg>
      <pc:sldChg chg="modSp mod">
        <pc:chgData name="Анастасия Гусева" userId="a303c50c256d8c68" providerId="LiveId" clId="{6A0E556A-10D7-4171-BD2F-079A73239C62}" dt="2022-01-28T09:00:21.430" v="185" actId="20577"/>
        <pc:sldMkLst>
          <pc:docMk/>
          <pc:sldMk cId="1839636365" sldId="261"/>
        </pc:sldMkLst>
        <pc:spChg chg="mod">
          <ac:chgData name="Анастасия Гусева" userId="a303c50c256d8c68" providerId="LiveId" clId="{6A0E556A-10D7-4171-BD2F-079A73239C62}" dt="2022-01-28T09:00:21.430" v="185" actId="20577"/>
          <ac:spMkLst>
            <pc:docMk/>
            <pc:sldMk cId="1839636365" sldId="261"/>
            <ac:spMk id="7" creationId="{00000000-0000-0000-0000-000000000000}"/>
          </ac:spMkLst>
        </pc:spChg>
      </pc:sldChg>
      <pc:sldChg chg="modSp mod">
        <pc:chgData name="Анастасия Гусева" userId="a303c50c256d8c68" providerId="LiveId" clId="{6A0E556A-10D7-4171-BD2F-079A73239C62}" dt="2022-01-28T08:48:55.731" v="74" actId="20577"/>
        <pc:sldMkLst>
          <pc:docMk/>
          <pc:sldMk cId="190497857" sldId="266"/>
        </pc:sldMkLst>
        <pc:spChg chg="mod">
          <ac:chgData name="Анастасия Гусева" userId="a303c50c256d8c68" providerId="LiveId" clId="{6A0E556A-10D7-4171-BD2F-079A73239C62}" dt="2022-01-28T08:48:55.731" v="74" actId="20577"/>
          <ac:spMkLst>
            <pc:docMk/>
            <pc:sldMk cId="190497857" sldId="266"/>
            <ac:spMk id="2" creationId="{00000000-0000-0000-0000-000000000000}"/>
          </ac:spMkLst>
        </pc:spChg>
      </pc:sldChg>
      <pc:sldChg chg="modSp mod">
        <pc:chgData name="Анастасия Гусева" userId="a303c50c256d8c68" providerId="LiveId" clId="{6A0E556A-10D7-4171-BD2F-079A73239C62}" dt="2022-01-28T08:54:35.584" v="179" actId="20577"/>
        <pc:sldMkLst>
          <pc:docMk/>
          <pc:sldMk cId="1817233563" sldId="269"/>
        </pc:sldMkLst>
        <pc:spChg chg="mod">
          <ac:chgData name="Анастасия Гусева" userId="a303c50c256d8c68" providerId="LiveId" clId="{6A0E556A-10D7-4171-BD2F-079A73239C62}" dt="2022-01-28T08:53:12.531" v="156" actId="20577"/>
          <ac:spMkLst>
            <pc:docMk/>
            <pc:sldMk cId="1817233563" sldId="269"/>
            <ac:spMk id="2" creationId="{00000000-0000-0000-0000-000000000000}"/>
          </ac:spMkLst>
        </pc:spChg>
        <pc:spChg chg="mod">
          <ac:chgData name="Анастасия Гусева" userId="a303c50c256d8c68" providerId="LiveId" clId="{6A0E556A-10D7-4171-BD2F-079A73239C62}" dt="2022-01-28T08:54:35.584" v="179" actId="20577"/>
          <ac:spMkLst>
            <pc:docMk/>
            <pc:sldMk cId="1817233563" sldId="269"/>
            <ac:spMk id="7" creationId="{00000000-0000-0000-0000-000000000000}"/>
          </ac:spMkLst>
        </pc:spChg>
      </pc:sldChg>
      <pc:sldChg chg="modSp mod">
        <pc:chgData name="Анастасия Гусева" userId="a303c50c256d8c68" providerId="LiveId" clId="{6A0E556A-10D7-4171-BD2F-079A73239C62}" dt="2022-01-28T08:50:32.215" v="96" actId="20577"/>
        <pc:sldMkLst>
          <pc:docMk/>
          <pc:sldMk cId="3759936688" sldId="270"/>
        </pc:sldMkLst>
        <pc:spChg chg="mod">
          <ac:chgData name="Анастасия Гусева" userId="a303c50c256d8c68" providerId="LiveId" clId="{6A0E556A-10D7-4171-BD2F-079A73239C62}" dt="2022-01-28T08:50:32.215" v="96" actId="20577"/>
          <ac:spMkLst>
            <pc:docMk/>
            <pc:sldMk cId="3759936688" sldId="270"/>
            <ac:spMk id="2" creationId="{00000000-0000-0000-0000-000000000000}"/>
          </ac:spMkLst>
        </pc:spChg>
      </pc:sldChg>
      <pc:sldChg chg="modSp mod">
        <pc:chgData name="Анастасия Гусева" userId="a303c50c256d8c68" providerId="LiveId" clId="{6A0E556A-10D7-4171-BD2F-079A73239C62}" dt="2022-01-28T08:52:17.505" v="134" actId="20577"/>
        <pc:sldMkLst>
          <pc:docMk/>
          <pc:sldMk cId="2455529551" sldId="275"/>
        </pc:sldMkLst>
        <pc:spChg chg="mod">
          <ac:chgData name="Анастасия Гусева" userId="a303c50c256d8c68" providerId="LiveId" clId="{6A0E556A-10D7-4171-BD2F-079A73239C62}" dt="2022-01-28T08:52:17.505" v="134" actId="20577"/>
          <ac:spMkLst>
            <pc:docMk/>
            <pc:sldMk cId="2455529551" sldId="275"/>
            <ac:spMk id="2" creationId="{00000000-0000-0000-0000-000000000000}"/>
          </ac:spMkLst>
        </pc:spChg>
      </pc:sldChg>
      <pc:sldChg chg="modSp mod">
        <pc:chgData name="Анастасия Гусева" userId="a303c50c256d8c68" providerId="LiveId" clId="{6A0E556A-10D7-4171-BD2F-079A73239C62}" dt="2022-01-28T08:49:03.381" v="76" actId="20577"/>
        <pc:sldMkLst>
          <pc:docMk/>
          <pc:sldMk cId="143237812" sldId="276"/>
        </pc:sldMkLst>
        <pc:spChg chg="mod">
          <ac:chgData name="Анастасия Гусева" userId="a303c50c256d8c68" providerId="LiveId" clId="{6A0E556A-10D7-4171-BD2F-079A73239C62}" dt="2022-01-28T08:49:03.381" v="76" actId="20577"/>
          <ac:spMkLst>
            <pc:docMk/>
            <pc:sldMk cId="143237812" sldId="276"/>
            <ac:spMk id="2" creationId="{00000000-0000-0000-0000-000000000000}"/>
          </ac:spMkLst>
        </pc:spChg>
      </pc:sldChg>
      <pc:sldChg chg="modSp mod">
        <pc:chgData name="Анастасия Гусева" userId="a303c50c256d8c68" providerId="LiveId" clId="{6A0E556A-10D7-4171-BD2F-079A73239C62}" dt="2022-01-28T08:53:33.567" v="168" actId="20577"/>
        <pc:sldMkLst>
          <pc:docMk/>
          <pc:sldMk cId="1848680835" sldId="277"/>
        </pc:sldMkLst>
        <pc:spChg chg="mod">
          <ac:chgData name="Анастасия Гусева" userId="a303c50c256d8c68" providerId="LiveId" clId="{6A0E556A-10D7-4171-BD2F-079A73239C62}" dt="2022-01-28T08:53:33.567" v="168" actId="20577"/>
          <ac:spMkLst>
            <pc:docMk/>
            <pc:sldMk cId="1848680835" sldId="277"/>
            <ac:spMk id="2" creationId="{00000000-0000-0000-0000-000000000000}"/>
          </ac:spMkLst>
        </pc:spChg>
      </pc:sldChg>
      <pc:sldChg chg="modSp mod">
        <pc:chgData name="Анастасия Гусева" userId="a303c50c256d8c68" providerId="LiveId" clId="{6A0E556A-10D7-4171-BD2F-079A73239C62}" dt="2022-01-28T08:51:13.323" v="104" actId="1076"/>
        <pc:sldMkLst>
          <pc:docMk/>
          <pc:sldMk cId="1632607546" sldId="278"/>
        </pc:sldMkLst>
        <pc:spChg chg="mod">
          <ac:chgData name="Анастасия Гусева" userId="a303c50c256d8c68" providerId="LiveId" clId="{6A0E556A-10D7-4171-BD2F-079A73239C62}" dt="2022-01-28T08:51:12.923" v="103" actId="1076"/>
          <ac:spMkLst>
            <pc:docMk/>
            <pc:sldMk cId="1632607546" sldId="278"/>
            <ac:spMk id="2" creationId="{00000000-0000-0000-0000-000000000000}"/>
          </ac:spMkLst>
        </pc:spChg>
        <pc:spChg chg="mod">
          <ac:chgData name="Анастасия Гусева" userId="a303c50c256d8c68" providerId="LiveId" clId="{6A0E556A-10D7-4171-BD2F-079A73239C62}" dt="2022-01-28T08:51:13.323" v="104" actId="1076"/>
          <ac:spMkLst>
            <pc:docMk/>
            <pc:sldMk cId="1632607546" sldId="278"/>
            <ac:spMk id="14" creationId="{6F66DEB4-4F60-4ED8-9DD5-8AC9E186DFA6}"/>
          </ac:spMkLst>
        </pc:spChg>
      </pc:sldChg>
      <pc:sldChg chg="modSp mod">
        <pc:chgData name="Анастасия Гусева" userId="a303c50c256d8c68" providerId="LiveId" clId="{6A0E556A-10D7-4171-BD2F-079A73239C62}" dt="2022-01-28T08:51:50.530" v="120" actId="20577"/>
        <pc:sldMkLst>
          <pc:docMk/>
          <pc:sldMk cId="259532549" sldId="279"/>
        </pc:sldMkLst>
        <pc:spChg chg="mod">
          <ac:chgData name="Анастасия Гусева" userId="a303c50c256d8c68" providerId="LiveId" clId="{6A0E556A-10D7-4171-BD2F-079A73239C62}" dt="2022-01-28T08:51:50.530" v="120" actId="20577"/>
          <ac:spMkLst>
            <pc:docMk/>
            <pc:sldMk cId="259532549" sldId="279"/>
            <ac:spMk id="2" creationId="{00000000-0000-0000-0000-000000000000}"/>
          </ac:spMkLst>
        </pc:spChg>
      </pc:sldChg>
      <pc:sldChg chg="modSp mod">
        <pc:chgData name="Анастасия Гусева" userId="a303c50c256d8c68" providerId="LiveId" clId="{6A0E556A-10D7-4171-BD2F-079A73239C62}" dt="2022-01-28T08:52:01.381" v="126" actId="20577"/>
        <pc:sldMkLst>
          <pc:docMk/>
          <pc:sldMk cId="970858419" sldId="281"/>
        </pc:sldMkLst>
        <pc:spChg chg="mod">
          <ac:chgData name="Анастасия Гусева" userId="a303c50c256d8c68" providerId="LiveId" clId="{6A0E556A-10D7-4171-BD2F-079A73239C62}" dt="2022-01-28T08:52:01.381" v="126" actId="20577"/>
          <ac:spMkLst>
            <pc:docMk/>
            <pc:sldMk cId="970858419" sldId="281"/>
            <ac:spMk id="13" creationId="{0F3CCEC4-ED5C-43DE-BB29-A15E3834B9B1}"/>
          </ac:spMkLst>
        </pc:spChg>
      </pc:sldChg>
      <pc:sldChg chg="modSp mod">
        <pc:chgData name="Анастасия Гусева" userId="a303c50c256d8c68" providerId="LiveId" clId="{6A0E556A-10D7-4171-BD2F-079A73239C62}" dt="2022-01-28T08:52:30.294" v="144" actId="20577"/>
        <pc:sldMkLst>
          <pc:docMk/>
          <pc:sldMk cId="1424193192" sldId="283"/>
        </pc:sldMkLst>
        <pc:spChg chg="mod">
          <ac:chgData name="Анастасия Гусева" userId="a303c50c256d8c68" providerId="LiveId" clId="{6A0E556A-10D7-4171-BD2F-079A73239C62}" dt="2022-01-28T08:52:30.294" v="144" actId="20577"/>
          <ac:spMkLst>
            <pc:docMk/>
            <pc:sldMk cId="1424193192" sldId="283"/>
            <ac:spMk id="13" creationId="{0F3CCEC4-ED5C-43DE-BB29-A15E3834B9B1}"/>
          </ac:spMkLst>
        </pc:spChg>
      </pc:sldChg>
      <pc:sldChg chg="modSp mod">
        <pc:chgData name="Анастасия Гусева" userId="a303c50c256d8c68" providerId="LiveId" clId="{6A0E556A-10D7-4171-BD2F-079A73239C62}" dt="2022-01-28T08:49:12.088" v="80" actId="20577"/>
        <pc:sldMkLst>
          <pc:docMk/>
          <pc:sldMk cId="2745827242" sldId="292"/>
        </pc:sldMkLst>
        <pc:spChg chg="mod">
          <ac:chgData name="Анастасия Гусева" userId="a303c50c256d8c68" providerId="LiveId" clId="{6A0E556A-10D7-4171-BD2F-079A73239C62}" dt="2022-01-28T08:49:12.088" v="80" actId="20577"/>
          <ac:spMkLst>
            <pc:docMk/>
            <pc:sldMk cId="2745827242" sldId="292"/>
            <ac:spMk id="2" creationId="{00000000-0000-0000-0000-000000000000}"/>
          </ac:spMkLst>
        </pc:spChg>
      </pc:sldChg>
      <pc:sldChg chg="modSp mod">
        <pc:chgData name="Анастасия Гусева" userId="a303c50c256d8c68" providerId="LiveId" clId="{6A0E556A-10D7-4171-BD2F-079A73239C62}" dt="2022-01-28T09:31:59.985" v="194" actId="20577"/>
        <pc:sldMkLst>
          <pc:docMk/>
          <pc:sldMk cId="381544396" sldId="293"/>
        </pc:sldMkLst>
        <pc:spChg chg="mod">
          <ac:chgData name="Анастасия Гусева" userId="a303c50c256d8c68" providerId="LiveId" clId="{6A0E556A-10D7-4171-BD2F-079A73239C62}" dt="2022-01-28T08:52:50.547" v="152" actId="20577"/>
          <ac:spMkLst>
            <pc:docMk/>
            <pc:sldMk cId="381544396" sldId="293"/>
            <ac:spMk id="13" creationId="{0F3CCEC4-ED5C-43DE-BB29-A15E3834B9B1}"/>
          </ac:spMkLst>
        </pc:spChg>
        <pc:spChg chg="mod">
          <ac:chgData name="Анастасия Гусева" userId="a303c50c256d8c68" providerId="LiveId" clId="{6A0E556A-10D7-4171-BD2F-079A73239C62}" dt="2022-01-28T09:31:59.985" v="194" actId="20577"/>
          <ac:spMkLst>
            <pc:docMk/>
            <pc:sldMk cId="381544396" sldId="293"/>
            <ac:spMk id="16" creationId="{2EECFE88-F234-484B-B648-13C18088CFA9}"/>
          </ac:spMkLst>
        </pc:spChg>
      </pc:sldChg>
      <pc:sldChg chg="modSp mod">
        <pc:chgData name="Анастасия Гусева" userId="a303c50c256d8c68" providerId="LiveId" clId="{6A0E556A-10D7-4171-BD2F-079A73239C62}" dt="2022-01-28T08:51:39.331" v="114" actId="20577"/>
        <pc:sldMkLst>
          <pc:docMk/>
          <pc:sldMk cId="3403176438" sldId="294"/>
        </pc:sldMkLst>
        <pc:spChg chg="mod">
          <ac:chgData name="Анастасия Гусева" userId="a303c50c256d8c68" providerId="LiveId" clId="{6A0E556A-10D7-4171-BD2F-079A73239C62}" dt="2022-01-28T08:51:39.331" v="114" actId="20577"/>
          <ac:spMkLst>
            <pc:docMk/>
            <pc:sldMk cId="3403176438" sldId="294"/>
            <ac:spMk id="13" creationId="{0F3CCEC4-ED5C-43DE-BB29-A15E3834B9B1}"/>
          </ac:spMkLst>
        </pc:spChg>
      </pc:sldChg>
      <pc:sldChg chg="addSp delSp modSp mod">
        <pc:chgData name="Анастасия Гусева" userId="a303c50c256d8c68" providerId="LiveId" clId="{6A0E556A-10D7-4171-BD2F-079A73239C62}" dt="2022-01-28T08:45:18.904" v="1"/>
        <pc:sldMkLst>
          <pc:docMk/>
          <pc:sldMk cId="3105922553" sldId="295"/>
        </pc:sldMkLst>
        <pc:picChg chg="del">
          <ac:chgData name="Анастасия Гусева" userId="a303c50c256d8c68" providerId="LiveId" clId="{6A0E556A-10D7-4171-BD2F-079A73239C62}" dt="2022-01-28T08:45:16.814" v="0" actId="478"/>
          <ac:picMkLst>
            <pc:docMk/>
            <pc:sldMk cId="3105922553" sldId="295"/>
            <ac:picMk id="3" creationId="{A161F5D1-2A34-41EE-9AD5-D964E052E289}"/>
          </ac:picMkLst>
        </pc:picChg>
        <pc:picChg chg="add mod">
          <ac:chgData name="Анастасия Гусева" userId="a303c50c256d8c68" providerId="LiveId" clId="{6A0E556A-10D7-4171-BD2F-079A73239C62}" dt="2022-01-28T08:45:18.904" v="1"/>
          <ac:picMkLst>
            <pc:docMk/>
            <pc:sldMk cId="3105922553" sldId="295"/>
            <ac:picMk id="4" creationId="{CD83F856-045C-4D53-8B6D-A7D80610517B}"/>
          </ac:picMkLst>
        </pc:picChg>
      </pc:sldChg>
      <pc:sldChg chg="addSp delSp modSp mod">
        <pc:chgData name="Анастасия Гусева" userId="a303c50c256d8c68" providerId="LiveId" clId="{6A0E556A-10D7-4171-BD2F-079A73239C62}" dt="2022-01-28T08:45:27.032" v="3"/>
        <pc:sldMkLst>
          <pc:docMk/>
          <pc:sldMk cId="3398211585" sldId="296"/>
        </pc:sldMkLst>
        <pc:picChg chg="add mod">
          <ac:chgData name="Анастасия Гусева" userId="a303c50c256d8c68" providerId="LiveId" clId="{6A0E556A-10D7-4171-BD2F-079A73239C62}" dt="2022-01-28T08:45:27.032" v="3"/>
          <ac:picMkLst>
            <pc:docMk/>
            <pc:sldMk cId="3398211585" sldId="296"/>
            <ac:picMk id="3" creationId="{7038B81B-761D-4C03-A512-7D3FAF7B1190}"/>
          </ac:picMkLst>
        </pc:picChg>
        <pc:picChg chg="del">
          <ac:chgData name="Анастасия Гусева" userId="a303c50c256d8c68" providerId="LiveId" clId="{6A0E556A-10D7-4171-BD2F-079A73239C62}" dt="2022-01-28T08:45:25.094" v="2" actId="478"/>
          <ac:picMkLst>
            <pc:docMk/>
            <pc:sldMk cId="3398211585" sldId="296"/>
            <ac:picMk id="4" creationId="{324FB690-9F84-481A-B0A5-ED93A117C404}"/>
          </ac:picMkLst>
        </pc:picChg>
      </pc:sldChg>
      <pc:sldChg chg="addSp delSp modSp mod">
        <pc:chgData name="Анастасия Гусева" userId="a303c50c256d8c68" providerId="LiveId" clId="{6A0E556A-10D7-4171-BD2F-079A73239C62}" dt="2022-01-28T08:45:46.330" v="5"/>
        <pc:sldMkLst>
          <pc:docMk/>
          <pc:sldMk cId="3505727417" sldId="297"/>
        </pc:sldMkLst>
        <pc:picChg chg="del">
          <ac:chgData name="Анастасия Гусева" userId="a303c50c256d8c68" providerId="LiveId" clId="{6A0E556A-10D7-4171-BD2F-079A73239C62}" dt="2022-01-28T08:45:44.954" v="4" actId="478"/>
          <ac:picMkLst>
            <pc:docMk/>
            <pc:sldMk cId="3505727417" sldId="297"/>
            <ac:picMk id="3" creationId="{A9AFFD5B-6F84-4525-971B-6B2978EEA772}"/>
          </ac:picMkLst>
        </pc:picChg>
        <pc:picChg chg="add mod">
          <ac:chgData name="Анастасия Гусева" userId="a303c50c256d8c68" providerId="LiveId" clId="{6A0E556A-10D7-4171-BD2F-079A73239C62}" dt="2022-01-28T08:45:46.330" v="5"/>
          <ac:picMkLst>
            <pc:docMk/>
            <pc:sldMk cId="3505727417" sldId="297"/>
            <ac:picMk id="4" creationId="{76C5D9B5-FF39-408D-9A2F-EB8F3F143388}"/>
          </ac:picMkLst>
        </pc:picChg>
      </pc:sldChg>
      <pc:sldChg chg="addSp delSp modSp mod">
        <pc:chgData name="Анастасия Гусева" userId="a303c50c256d8c68" providerId="LiveId" clId="{6A0E556A-10D7-4171-BD2F-079A73239C62}" dt="2022-01-28T08:45:56.168" v="7"/>
        <pc:sldMkLst>
          <pc:docMk/>
          <pc:sldMk cId="607167178" sldId="298"/>
        </pc:sldMkLst>
        <pc:picChg chg="add mod">
          <ac:chgData name="Анастасия Гусева" userId="a303c50c256d8c68" providerId="LiveId" clId="{6A0E556A-10D7-4171-BD2F-079A73239C62}" dt="2022-01-28T08:45:56.168" v="7"/>
          <ac:picMkLst>
            <pc:docMk/>
            <pc:sldMk cId="607167178" sldId="298"/>
            <ac:picMk id="3" creationId="{39DABE1A-D46A-4DAE-A2E7-D84FB27CCC78}"/>
          </ac:picMkLst>
        </pc:picChg>
        <pc:picChg chg="del">
          <ac:chgData name="Анастасия Гусева" userId="a303c50c256d8c68" providerId="LiveId" clId="{6A0E556A-10D7-4171-BD2F-079A73239C62}" dt="2022-01-28T08:45:54.542" v="6" actId="478"/>
          <ac:picMkLst>
            <pc:docMk/>
            <pc:sldMk cId="607167178" sldId="298"/>
            <ac:picMk id="4" creationId="{09003582-9870-4102-AFE9-AA88C73E33F8}"/>
          </ac:picMkLst>
        </pc:picChg>
      </pc:sldChg>
      <pc:sldChg chg="addSp delSp modSp mod modClrScheme chgLayout">
        <pc:chgData name="Анастасия Гусева" userId="a303c50c256d8c68" providerId="LiveId" clId="{6A0E556A-10D7-4171-BD2F-079A73239C62}" dt="2022-01-28T08:46:11.334" v="16" actId="26606"/>
        <pc:sldMkLst>
          <pc:docMk/>
          <pc:sldMk cId="226381586" sldId="299"/>
        </pc:sldMkLst>
        <pc:picChg chg="add mod">
          <ac:chgData name="Анастасия Гусева" userId="a303c50c256d8c68" providerId="LiveId" clId="{6A0E556A-10D7-4171-BD2F-079A73239C62}" dt="2022-01-28T08:46:11.334" v="16" actId="26606"/>
          <ac:picMkLst>
            <pc:docMk/>
            <pc:sldMk cId="226381586" sldId="299"/>
            <ac:picMk id="3" creationId="{534C3239-3469-45AE-A427-E4BE7D39FB3D}"/>
          </ac:picMkLst>
        </pc:picChg>
        <pc:picChg chg="del">
          <ac:chgData name="Анастасия Гусева" userId="a303c50c256d8c68" providerId="LiveId" clId="{6A0E556A-10D7-4171-BD2F-079A73239C62}" dt="2022-01-28T08:46:01.420" v="8" actId="478"/>
          <ac:picMkLst>
            <pc:docMk/>
            <pc:sldMk cId="226381586" sldId="299"/>
            <ac:picMk id="4" creationId="{E188DC43-B2B3-42A6-A72B-06D654427551}"/>
          </ac:picMkLst>
        </pc:picChg>
      </pc:sldChg>
      <pc:sldChg chg="addSp delSp modSp mod modClrScheme chgLayout">
        <pc:chgData name="Анастасия Гусева" userId="a303c50c256d8c68" providerId="LiveId" clId="{6A0E556A-10D7-4171-BD2F-079A73239C62}" dt="2022-01-28T08:46:27.630" v="19" actId="26606"/>
        <pc:sldMkLst>
          <pc:docMk/>
          <pc:sldMk cId="2212586958" sldId="300"/>
        </pc:sldMkLst>
        <pc:picChg chg="add mod">
          <ac:chgData name="Анастасия Гусева" userId="a303c50c256d8c68" providerId="LiveId" clId="{6A0E556A-10D7-4171-BD2F-079A73239C62}" dt="2022-01-28T08:46:27.630" v="19" actId="26606"/>
          <ac:picMkLst>
            <pc:docMk/>
            <pc:sldMk cId="2212586958" sldId="300"/>
            <ac:picMk id="3" creationId="{C533135D-3838-40DE-A986-06B201A5ADDE}"/>
          </ac:picMkLst>
        </pc:picChg>
        <pc:picChg chg="del">
          <ac:chgData name="Анастасия Гусева" userId="a303c50c256d8c68" providerId="LiveId" clId="{6A0E556A-10D7-4171-BD2F-079A73239C62}" dt="2022-01-28T08:46:22.694" v="17" actId="478"/>
          <ac:picMkLst>
            <pc:docMk/>
            <pc:sldMk cId="2212586958" sldId="300"/>
            <ac:picMk id="4" creationId="{18B52851-04DE-473C-8B69-D7DF9B33E7AE}"/>
          </ac:picMkLst>
        </pc:picChg>
      </pc:sldChg>
      <pc:sldChg chg="addSp delSp modSp mod">
        <pc:chgData name="Анастасия Гусева" userId="a303c50c256d8c68" providerId="LiveId" clId="{6A0E556A-10D7-4171-BD2F-079A73239C62}" dt="2022-01-28T08:46:37.035" v="21"/>
        <pc:sldMkLst>
          <pc:docMk/>
          <pc:sldMk cId="1471794676" sldId="301"/>
        </pc:sldMkLst>
        <pc:picChg chg="add mod">
          <ac:chgData name="Анастасия Гусева" userId="a303c50c256d8c68" providerId="LiveId" clId="{6A0E556A-10D7-4171-BD2F-079A73239C62}" dt="2022-01-28T08:46:37.035" v="21"/>
          <ac:picMkLst>
            <pc:docMk/>
            <pc:sldMk cId="1471794676" sldId="301"/>
            <ac:picMk id="3" creationId="{D71D0411-B072-4558-A288-199B8B84DBA1}"/>
          </ac:picMkLst>
        </pc:picChg>
        <pc:picChg chg="del">
          <ac:chgData name="Анастасия Гусева" userId="a303c50c256d8c68" providerId="LiveId" clId="{6A0E556A-10D7-4171-BD2F-079A73239C62}" dt="2022-01-28T08:46:35.832" v="20" actId="478"/>
          <ac:picMkLst>
            <pc:docMk/>
            <pc:sldMk cId="1471794676" sldId="301"/>
            <ac:picMk id="4" creationId="{1E525ED1-6D27-48D5-A5E6-BD84C2BF533F}"/>
          </ac:picMkLst>
        </pc:picChg>
      </pc:sldChg>
      <pc:sldChg chg="addSp delSp modSp mod">
        <pc:chgData name="Анастасия Гусева" userId="a303c50c256d8c68" providerId="LiveId" clId="{6A0E556A-10D7-4171-BD2F-079A73239C62}" dt="2022-01-28T08:46:42.796" v="23"/>
        <pc:sldMkLst>
          <pc:docMk/>
          <pc:sldMk cId="3621423901" sldId="302"/>
        </pc:sldMkLst>
        <pc:picChg chg="add mod">
          <ac:chgData name="Анастасия Гусева" userId="a303c50c256d8c68" providerId="LiveId" clId="{6A0E556A-10D7-4171-BD2F-079A73239C62}" dt="2022-01-28T08:46:42.796" v="23"/>
          <ac:picMkLst>
            <pc:docMk/>
            <pc:sldMk cId="3621423901" sldId="302"/>
            <ac:picMk id="3" creationId="{EA26D445-CA8E-4F53-8854-6B56DDEA9DA1}"/>
          </ac:picMkLst>
        </pc:picChg>
        <pc:picChg chg="del">
          <ac:chgData name="Анастасия Гусева" userId="a303c50c256d8c68" providerId="LiveId" clId="{6A0E556A-10D7-4171-BD2F-079A73239C62}" dt="2022-01-28T08:46:40.537" v="22" actId="478"/>
          <ac:picMkLst>
            <pc:docMk/>
            <pc:sldMk cId="3621423901" sldId="302"/>
            <ac:picMk id="4" creationId="{008D9FD4-0EF8-4981-93A7-F8C53577BBD8}"/>
          </ac:picMkLst>
        </pc:picChg>
      </pc:sldChg>
      <pc:sldChg chg="addSp delSp modSp mod">
        <pc:chgData name="Анастасия Гусева" userId="a303c50c256d8c68" providerId="LiveId" clId="{6A0E556A-10D7-4171-BD2F-079A73239C62}" dt="2022-01-28T08:47:01.113" v="27" actId="14100"/>
        <pc:sldMkLst>
          <pc:docMk/>
          <pc:sldMk cId="764311348" sldId="303"/>
        </pc:sldMkLst>
        <pc:picChg chg="add mod modCrop">
          <ac:chgData name="Анастасия Гусева" userId="a303c50c256d8c68" providerId="LiveId" clId="{6A0E556A-10D7-4171-BD2F-079A73239C62}" dt="2022-01-28T08:47:01.113" v="27" actId="14100"/>
          <ac:picMkLst>
            <pc:docMk/>
            <pc:sldMk cId="764311348" sldId="303"/>
            <ac:picMk id="3" creationId="{94029E79-3EE4-4578-B752-0AC22D10A783}"/>
          </ac:picMkLst>
        </pc:picChg>
        <pc:picChg chg="del">
          <ac:chgData name="Анастасия Гусева" userId="a303c50c256d8c68" providerId="LiveId" clId="{6A0E556A-10D7-4171-BD2F-079A73239C62}" dt="2022-01-28T08:46:46.018" v="24" actId="478"/>
          <ac:picMkLst>
            <pc:docMk/>
            <pc:sldMk cId="764311348" sldId="303"/>
            <ac:picMk id="4" creationId="{9AB2204C-7910-4617-AF68-1B9743426DC7}"/>
          </ac:picMkLst>
        </pc:picChg>
      </pc:sldChg>
      <pc:sldChg chg="addSp delSp modSp mod">
        <pc:chgData name="Анастасия Гусева" userId="a303c50c256d8c68" providerId="LiveId" clId="{6A0E556A-10D7-4171-BD2F-079A73239C62}" dt="2022-01-28T08:47:12.890" v="30" actId="27614"/>
        <pc:sldMkLst>
          <pc:docMk/>
          <pc:sldMk cId="3819892033" sldId="304"/>
        </pc:sldMkLst>
        <pc:picChg chg="add mod">
          <ac:chgData name="Анастасия Гусева" userId="a303c50c256d8c68" providerId="LiveId" clId="{6A0E556A-10D7-4171-BD2F-079A73239C62}" dt="2022-01-28T08:47:12.890" v="30" actId="27614"/>
          <ac:picMkLst>
            <pc:docMk/>
            <pc:sldMk cId="3819892033" sldId="304"/>
            <ac:picMk id="3" creationId="{4BBA8B67-0284-4C67-B9FB-8A88C41A6BB1}"/>
          </ac:picMkLst>
        </pc:picChg>
        <pc:picChg chg="del">
          <ac:chgData name="Анастасия Гусева" userId="a303c50c256d8c68" providerId="LiveId" clId="{6A0E556A-10D7-4171-BD2F-079A73239C62}" dt="2022-01-28T08:47:05.205" v="28" actId="478"/>
          <ac:picMkLst>
            <pc:docMk/>
            <pc:sldMk cId="3819892033" sldId="304"/>
            <ac:picMk id="4" creationId="{1202FAC4-1917-43DC-A1F8-EFC96C6F92B8}"/>
          </ac:picMkLst>
        </pc:picChg>
      </pc:sldChg>
      <pc:sldChg chg="addSp delSp modSp mod">
        <pc:chgData name="Анастасия Гусева" userId="a303c50c256d8c68" providerId="LiveId" clId="{6A0E556A-10D7-4171-BD2F-079A73239C62}" dt="2022-01-28T08:47:31.492" v="36" actId="14100"/>
        <pc:sldMkLst>
          <pc:docMk/>
          <pc:sldMk cId="2970460159" sldId="305"/>
        </pc:sldMkLst>
        <pc:picChg chg="add mod modCrop">
          <ac:chgData name="Анастасия Гусева" userId="a303c50c256d8c68" providerId="LiveId" clId="{6A0E556A-10D7-4171-BD2F-079A73239C62}" dt="2022-01-28T08:47:31.492" v="36" actId="14100"/>
          <ac:picMkLst>
            <pc:docMk/>
            <pc:sldMk cId="2970460159" sldId="305"/>
            <ac:picMk id="3" creationId="{EAEFB004-D844-4B35-92D9-C3005092E706}"/>
          </ac:picMkLst>
        </pc:picChg>
        <pc:picChg chg="del">
          <ac:chgData name="Анастасия Гусева" userId="a303c50c256d8c68" providerId="LiveId" clId="{6A0E556A-10D7-4171-BD2F-079A73239C62}" dt="2022-01-28T08:47:21.592" v="31" actId="478"/>
          <ac:picMkLst>
            <pc:docMk/>
            <pc:sldMk cId="2970460159" sldId="305"/>
            <ac:picMk id="4" creationId="{4D02CC0D-7B80-4810-B58B-273A10D8F118}"/>
          </ac:picMkLst>
        </pc:picChg>
      </pc:sldChg>
      <pc:sldChg chg="addSp delSp modSp mod">
        <pc:chgData name="Анастасия Гусева" userId="a303c50c256d8c68" providerId="LiveId" clId="{6A0E556A-10D7-4171-BD2F-079A73239C62}" dt="2022-01-28T08:47:36.678" v="38"/>
        <pc:sldMkLst>
          <pc:docMk/>
          <pc:sldMk cId="3960545712" sldId="306"/>
        </pc:sldMkLst>
        <pc:picChg chg="add mod">
          <ac:chgData name="Анастасия Гусева" userId="a303c50c256d8c68" providerId="LiveId" clId="{6A0E556A-10D7-4171-BD2F-079A73239C62}" dt="2022-01-28T08:47:36.678" v="38"/>
          <ac:picMkLst>
            <pc:docMk/>
            <pc:sldMk cId="3960545712" sldId="306"/>
            <ac:picMk id="3" creationId="{F8BDCA28-E55F-491E-99C4-CC9651D67819}"/>
          </ac:picMkLst>
        </pc:picChg>
        <pc:picChg chg="del">
          <ac:chgData name="Анастасия Гусева" userId="a303c50c256d8c68" providerId="LiveId" clId="{6A0E556A-10D7-4171-BD2F-079A73239C62}" dt="2022-01-28T08:47:35.677" v="37" actId="478"/>
          <ac:picMkLst>
            <pc:docMk/>
            <pc:sldMk cId="3960545712" sldId="306"/>
            <ac:picMk id="4" creationId="{F1AFC2E2-BB27-4ECD-9261-7DD2DD2122DD}"/>
          </ac:picMkLst>
        </pc:picChg>
      </pc:sldChg>
      <pc:sldChg chg="addSp delSp modSp new mod ord">
        <pc:chgData name="Анастасия Гусева" userId="a303c50c256d8c68" providerId="LiveId" clId="{6A0E556A-10D7-4171-BD2F-079A73239C62}" dt="2022-01-28T11:46:43.675" v="218" actId="14100"/>
        <pc:sldMkLst>
          <pc:docMk/>
          <pc:sldMk cId="2668236803" sldId="307"/>
        </pc:sldMkLst>
        <pc:spChg chg="del">
          <ac:chgData name="Анастасия Гусева" userId="a303c50c256d8c68" providerId="LiveId" clId="{6A0E556A-10D7-4171-BD2F-079A73239C62}" dt="2022-01-28T11:41:23.993" v="198" actId="478"/>
          <ac:spMkLst>
            <pc:docMk/>
            <pc:sldMk cId="2668236803" sldId="307"/>
            <ac:spMk id="2" creationId="{3DCEC96F-B38F-461C-A567-F3D346AF689C}"/>
          </ac:spMkLst>
        </pc:spChg>
        <pc:spChg chg="del">
          <ac:chgData name="Анастасия Гусева" userId="a303c50c256d8c68" providerId="LiveId" clId="{6A0E556A-10D7-4171-BD2F-079A73239C62}" dt="2022-01-28T11:41:25.079" v="199" actId="478"/>
          <ac:spMkLst>
            <pc:docMk/>
            <pc:sldMk cId="2668236803" sldId="307"/>
            <ac:spMk id="3" creationId="{0B15CF98-6FE1-41FF-9A05-88D72C85B967}"/>
          </ac:spMkLst>
        </pc:spChg>
        <pc:picChg chg="add del mod modCrop">
          <ac:chgData name="Анастасия Гусева" userId="a303c50c256d8c68" providerId="LiveId" clId="{6A0E556A-10D7-4171-BD2F-079A73239C62}" dt="2022-01-28T11:44:10.624" v="205" actId="478"/>
          <ac:picMkLst>
            <pc:docMk/>
            <pc:sldMk cId="2668236803" sldId="307"/>
            <ac:picMk id="5" creationId="{8C298503-3189-492D-8045-0971057D0AE7}"/>
          </ac:picMkLst>
        </pc:picChg>
        <pc:picChg chg="add del mod modCrop">
          <ac:chgData name="Анастасия Гусева" userId="a303c50c256d8c68" providerId="LiveId" clId="{6A0E556A-10D7-4171-BD2F-079A73239C62}" dt="2022-01-28T11:46:37.863" v="215" actId="478"/>
          <ac:picMkLst>
            <pc:docMk/>
            <pc:sldMk cId="2668236803" sldId="307"/>
            <ac:picMk id="7" creationId="{3134080B-E5F5-466B-B9D3-4930510F575E}"/>
          </ac:picMkLst>
        </pc:picChg>
        <pc:picChg chg="add mod">
          <ac:chgData name="Анастасия Гусева" userId="a303c50c256d8c68" providerId="LiveId" clId="{6A0E556A-10D7-4171-BD2F-079A73239C62}" dt="2022-01-28T11:46:43.675" v="218" actId="14100"/>
          <ac:picMkLst>
            <pc:docMk/>
            <pc:sldMk cId="2668236803" sldId="307"/>
            <ac:picMk id="9" creationId="{84E08688-26CB-4BA2-8F99-3323A1C2A918}"/>
          </ac:picMkLst>
        </pc:picChg>
      </pc:sldChg>
    </pc:docChg>
  </pc:docChgLst>
  <pc:docChgLst>
    <pc:chgData name="Анастасия Гусева" userId="a303c50c256d8c68" providerId="LiveId" clId="{8F946C96-4253-47AF-B1C5-B0F3DD31251E}"/>
    <pc:docChg chg="undo custSel delSld modSld">
      <pc:chgData name="Анастасия Гусева" userId="a303c50c256d8c68" providerId="LiveId" clId="{8F946C96-4253-47AF-B1C5-B0F3DD31251E}" dt="2021-10-13T10:28:28.706" v="71" actId="2711"/>
      <pc:docMkLst>
        <pc:docMk/>
      </pc:docMkLst>
      <pc:sldChg chg="del">
        <pc:chgData name="Анастасия Гусева" userId="a303c50c256d8c68" providerId="LiveId" clId="{8F946C96-4253-47AF-B1C5-B0F3DD31251E}" dt="2021-10-10T06:29:46.920" v="66" actId="2696"/>
        <pc:sldMkLst>
          <pc:docMk/>
          <pc:sldMk cId="4177358148" sldId="256"/>
        </pc:sldMkLst>
      </pc:sldChg>
      <pc:sldChg chg="modSp mod">
        <pc:chgData name="Анастасия Гусева" userId="a303c50c256d8c68" providerId="LiveId" clId="{8F946C96-4253-47AF-B1C5-B0F3DD31251E}" dt="2021-10-13T10:28:28.706" v="71" actId="2711"/>
        <pc:sldMkLst>
          <pc:docMk/>
          <pc:sldMk cId="374906132" sldId="257"/>
        </pc:sldMkLst>
        <pc:spChg chg="mod">
          <ac:chgData name="Анастасия Гусева" userId="a303c50c256d8c68" providerId="LiveId" clId="{8F946C96-4253-47AF-B1C5-B0F3DD31251E}" dt="2021-10-13T10:28:28.706" v="71" actId="2711"/>
          <ac:spMkLst>
            <pc:docMk/>
            <pc:sldMk cId="374906132" sldId="257"/>
            <ac:spMk id="4" creationId="{00000000-0000-0000-0000-000000000000}"/>
          </ac:spMkLst>
        </pc:spChg>
      </pc:sldChg>
      <pc:sldChg chg="del">
        <pc:chgData name="Анастасия Гусева" userId="a303c50c256d8c68" providerId="LiveId" clId="{8F946C96-4253-47AF-B1C5-B0F3DD31251E}" dt="2021-10-10T06:29:40.009" v="64" actId="2696"/>
        <pc:sldMkLst>
          <pc:docMk/>
          <pc:sldMk cId="3079412082" sldId="268"/>
        </pc:sldMkLst>
      </pc:sldChg>
      <pc:sldChg chg="delSp modSp mod">
        <pc:chgData name="Анастасия Гусева" userId="a303c50c256d8c68" providerId="LiveId" clId="{8F946C96-4253-47AF-B1C5-B0F3DD31251E}" dt="2021-10-10T06:29:11.073" v="63" actId="1076"/>
        <pc:sldMkLst>
          <pc:docMk/>
          <pc:sldMk cId="4181139310" sldId="270"/>
        </pc:sldMkLst>
        <pc:spChg chg="mod">
          <ac:chgData name="Анастасия Гусева" userId="a303c50c256d8c68" providerId="LiveId" clId="{8F946C96-4253-47AF-B1C5-B0F3DD31251E}" dt="2021-10-10T06:29:11.073" v="63" actId="1076"/>
          <ac:spMkLst>
            <pc:docMk/>
            <pc:sldMk cId="4181139310" sldId="270"/>
            <ac:spMk id="3" creationId="{00000000-0000-0000-0000-000000000000}"/>
          </ac:spMkLst>
        </pc:spChg>
        <pc:spChg chg="del mod">
          <ac:chgData name="Анастасия Гусева" userId="a303c50c256d8c68" providerId="LiveId" clId="{8F946C96-4253-47AF-B1C5-B0F3DD31251E}" dt="2021-10-10T06:27:52.291" v="42" actId="478"/>
          <ac:spMkLst>
            <pc:docMk/>
            <pc:sldMk cId="4181139310" sldId="270"/>
            <ac:spMk id="4" creationId="{00000000-0000-0000-0000-000000000000}"/>
          </ac:spMkLst>
        </pc:spChg>
        <pc:spChg chg="mod">
          <ac:chgData name="Анастасия Гусева" userId="a303c50c256d8c68" providerId="LiveId" clId="{8F946C96-4253-47AF-B1C5-B0F3DD31251E}" dt="2021-10-10T06:28:45.887" v="57" actId="1076"/>
          <ac:spMkLst>
            <pc:docMk/>
            <pc:sldMk cId="4181139310" sldId="270"/>
            <ac:spMk id="5" creationId="{00000000-0000-0000-0000-000000000000}"/>
          </ac:spMkLst>
        </pc:spChg>
        <pc:spChg chg="mod">
          <ac:chgData name="Анастасия Гусева" userId="a303c50c256d8c68" providerId="LiveId" clId="{8F946C96-4253-47AF-B1C5-B0F3DD31251E}" dt="2021-10-10T06:25:16.158" v="1" actId="1076"/>
          <ac:spMkLst>
            <pc:docMk/>
            <pc:sldMk cId="4181139310" sldId="270"/>
            <ac:spMk id="7" creationId="{00000000-0000-0000-0000-000000000000}"/>
          </ac:spMkLst>
        </pc:spChg>
        <pc:spChg chg="mod">
          <ac:chgData name="Анастасия Гусева" userId="a303c50c256d8c68" providerId="LiveId" clId="{8F946C96-4253-47AF-B1C5-B0F3DD31251E}" dt="2021-10-10T06:28:39.681" v="56" actId="1076"/>
          <ac:spMkLst>
            <pc:docMk/>
            <pc:sldMk cId="4181139310" sldId="270"/>
            <ac:spMk id="9" creationId="{00000000-0000-0000-0000-000000000000}"/>
          </ac:spMkLst>
        </pc:spChg>
        <pc:spChg chg="del mod">
          <ac:chgData name="Анастасия Гусева" userId="a303c50c256d8c68" providerId="LiveId" clId="{8F946C96-4253-47AF-B1C5-B0F3DD31251E}" dt="2021-10-10T06:26:40.867" v="18" actId="478"/>
          <ac:spMkLst>
            <pc:docMk/>
            <pc:sldMk cId="4181139310" sldId="270"/>
            <ac:spMk id="11" creationId="{00000000-0000-0000-0000-000000000000}"/>
          </ac:spMkLst>
        </pc:spChg>
        <pc:spChg chg="del mod">
          <ac:chgData name="Анастасия Гусева" userId="a303c50c256d8c68" providerId="LiveId" clId="{8F946C96-4253-47AF-B1C5-B0F3DD31251E}" dt="2021-10-10T06:26:58.250" v="25" actId="478"/>
          <ac:spMkLst>
            <pc:docMk/>
            <pc:sldMk cId="4181139310" sldId="270"/>
            <ac:spMk id="13" creationId="{00000000-0000-0000-0000-000000000000}"/>
          </ac:spMkLst>
        </pc:spChg>
        <pc:picChg chg="mod">
          <ac:chgData name="Анастасия Гусева" userId="a303c50c256d8c68" providerId="LiveId" clId="{8F946C96-4253-47AF-B1C5-B0F3DD31251E}" dt="2021-10-10T06:27:20.097" v="33" actId="1076"/>
          <ac:picMkLst>
            <pc:docMk/>
            <pc:sldMk cId="4181139310" sldId="270"/>
            <ac:picMk id="1026" creationId="{00000000-0000-0000-0000-000000000000}"/>
          </ac:picMkLst>
        </pc:picChg>
        <pc:picChg chg="mod">
          <ac:chgData name="Анастасия Гусева" userId="a303c50c256d8c68" providerId="LiveId" clId="{8F946C96-4253-47AF-B1C5-B0F3DD31251E}" dt="2021-10-10T06:28:35.238" v="55" actId="14100"/>
          <ac:picMkLst>
            <pc:docMk/>
            <pc:sldMk cId="4181139310" sldId="270"/>
            <ac:picMk id="2050" creationId="{00000000-0000-0000-0000-000000000000}"/>
          </ac:picMkLst>
        </pc:picChg>
      </pc:sldChg>
      <pc:sldChg chg="del">
        <pc:chgData name="Анастасия Гусева" userId="a303c50c256d8c68" providerId="LiveId" clId="{8F946C96-4253-47AF-B1C5-B0F3DD31251E}" dt="2021-10-10T06:29:45.039" v="65" actId="2696"/>
        <pc:sldMkLst>
          <pc:docMk/>
          <pc:sldMk cId="3054818219" sldId="272"/>
        </pc:sldMkLst>
      </pc:sldChg>
      <pc:sldChg chg="modSp mod">
        <pc:chgData name="Анастасия Гусева" userId="a303c50c256d8c68" providerId="LiveId" clId="{8F946C96-4253-47AF-B1C5-B0F3DD31251E}" dt="2021-10-10T06:30:02.710" v="69" actId="1076"/>
        <pc:sldMkLst>
          <pc:docMk/>
          <pc:sldMk cId="4065551401" sldId="274"/>
        </pc:sldMkLst>
        <pc:picChg chg="mod">
          <ac:chgData name="Анастасия Гусева" userId="a303c50c256d8c68" providerId="LiveId" clId="{8F946C96-4253-47AF-B1C5-B0F3DD31251E}" dt="2021-10-10T06:30:02.710" v="69" actId="1076"/>
          <ac:picMkLst>
            <pc:docMk/>
            <pc:sldMk cId="4065551401" sldId="274"/>
            <ac:picMk id="3" creationId="{57B894F5-3C6D-4F64-B06E-5AC3DF18E0CE}"/>
          </ac:picMkLst>
        </pc:picChg>
      </pc:sldChg>
    </pc:docChg>
  </pc:docChgLst>
  <pc:docChgLst>
    <pc:chgData name="Анастасия Гусева" userId="a303c50c256d8c68" providerId="LiveId" clId="{D4799C92-1ED2-4FB3-9619-99E044439F61}"/>
    <pc:docChg chg="undo redo custSel addSld delSld modSld sldOrd modMainMaster modNotesMaster">
      <pc:chgData name="Анастасия Гусева" userId="a303c50c256d8c68" providerId="LiveId" clId="{D4799C92-1ED2-4FB3-9619-99E044439F61}" dt="2021-11-21T11:05:15.743" v="1591" actId="1076"/>
      <pc:docMkLst>
        <pc:docMk/>
      </pc:docMkLst>
      <pc:sldChg chg="modSp mod">
        <pc:chgData name="Анастасия Гусева" userId="a303c50c256d8c68" providerId="LiveId" clId="{D4799C92-1ED2-4FB3-9619-99E044439F61}" dt="2021-11-06T10:56:12.980" v="1200" actId="1076"/>
        <pc:sldMkLst>
          <pc:docMk/>
          <pc:sldMk cId="374906132" sldId="257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374906132" sldId="257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6:11.189" v="1198" actId="14100"/>
          <ac:spMkLst>
            <pc:docMk/>
            <pc:sldMk cId="374906132" sldId="257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6:11.189" v="1198" actId="14100"/>
          <ac:spMkLst>
            <pc:docMk/>
            <pc:sldMk cId="374906132" sldId="257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6:11.189" v="1198" actId="14100"/>
          <ac:spMkLst>
            <pc:docMk/>
            <pc:sldMk cId="374906132" sldId="257"/>
            <ac:spMk id="5" creationId="{00000000-0000-0000-0000-000000000000}"/>
          </ac:spMkLst>
        </pc:spChg>
        <pc:picChg chg="mod">
          <ac:chgData name="Анастасия Гусева" userId="a303c50c256d8c68" providerId="LiveId" clId="{D4799C92-1ED2-4FB3-9619-99E044439F61}" dt="2021-11-06T10:55:57.211" v="1196" actId="14100"/>
          <ac:picMkLst>
            <pc:docMk/>
            <pc:sldMk cId="374906132" sldId="257"/>
            <ac:picMk id="1026" creationId="{00000000-0000-0000-0000-000000000000}"/>
          </ac:picMkLst>
        </pc:picChg>
        <pc:picChg chg="mod">
          <ac:chgData name="Анастасия Гусева" userId="a303c50c256d8c68" providerId="LiveId" clId="{D4799C92-1ED2-4FB3-9619-99E044439F61}" dt="2021-11-06T10:56:12.980" v="1200" actId="1076"/>
          <ac:picMkLst>
            <pc:docMk/>
            <pc:sldMk cId="374906132" sldId="257"/>
            <ac:picMk id="1029" creationId="{00000000-0000-0000-0000-000000000000}"/>
          </ac:picMkLst>
        </pc:picChg>
      </pc:sldChg>
      <pc:sldChg chg="modSp mod ord">
        <pc:chgData name="Анастасия Гусева" userId="a303c50c256d8c68" providerId="LiveId" clId="{D4799C92-1ED2-4FB3-9619-99E044439F61}" dt="2021-11-06T11:57:41.461" v="1244" actId="1076"/>
        <pc:sldMkLst>
          <pc:docMk/>
          <pc:sldMk cId="4212786574" sldId="258"/>
        </pc:sldMkLst>
        <pc:spChg chg="mod">
          <ac:chgData name="Анастасия Гусева" userId="a303c50c256d8c68" providerId="LiveId" clId="{D4799C92-1ED2-4FB3-9619-99E044439F61}" dt="2021-11-06T11:57:41.461" v="1244" actId="1076"/>
          <ac:spMkLst>
            <pc:docMk/>
            <pc:sldMk cId="4212786574" sldId="258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4212786574" sldId="258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1:57:32.718" v="1242" actId="14100"/>
          <ac:spMkLst>
            <pc:docMk/>
            <pc:sldMk cId="4212786574" sldId="258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1:57:32.718" v="1242" actId="14100"/>
          <ac:spMkLst>
            <pc:docMk/>
            <pc:sldMk cId="4212786574" sldId="258"/>
            <ac:spMk id="6" creationId="{00000000-0000-0000-0000-000000000000}"/>
          </ac:spMkLst>
        </pc:spChg>
        <pc:picChg chg="mod">
          <ac:chgData name="Анастасия Гусева" userId="a303c50c256d8c68" providerId="LiveId" clId="{D4799C92-1ED2-4FB3-9619-99E044439F61}" dt="2021-11-06T11:56:30.548" v="1230" actId="14100"/>
          <ac:picMkLst>
            <pc:docMk/>
            <pc:sldMk cId="4212786574" sldId="258"/>
            <ac:picMk id="1026" creationId="{00000000-0000-0000-0000-000000000000}"/>
          </ac:picMkLst>
        </pc:picChg>
        <pc:picChg chg="mod">
          <ac:chgData name="Анастасия Гусева" userId="a303c50c256d8c68" providerId="LiveId" clId="{D4799C92-1ED2-4FB3-9619-99E044439F61}" dt="2021-11-06T11:57:34.667" v="1243" actId="1076"/>
          <ac:picMkLst>
            <pc:docMk/>
            <pc:sldMk cId="4212786574" sldId="258"/>
            <ac:picMk id="2050" creationId="{00000000-0000-0000-0000-000000000000}"/>
          </ac:picMkLst>
        </pc:picChg>
      </pc:sldChg>
      <pc:sldChg chg="modSp mod">
        <pc:chgData name="Анастасия Гусева" userId="a303c50c256d8c68" providerId="LiveId" clId="{D4799C92-1ED2-4FB3-9619-99E044439F61}" dt="2021-11-06T12:08:03.331" v="1417" actId="1076"/>
        <pc:sldMkLst>
          <pc:docMk/>
          <pc:sldMk cId="1829352374" sldId="259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1829352374" sldId="259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7:13.651" v="1407" actId="14100"/>
          <ac:spMkLst>
            <pc:docMk/>
            <pc:sldMk cId="1829352374" sldId="259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7:13.651" v="1407" actId="14100"/>
          <ac:spMkLst>
            <pc:docMk/>
            <pc:sldMk cId="1829352374" sldId="259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7:44.410" v="1414" actId="255"/>
          <ac:spMkLst>
            <pc:docMk/>
            <pc:sldMk cId="1829352374" sldId="259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7:26.194" v="1411" actId="1076"/>
          <ac:spMkLst>
            <pc:docMk/>
            <pc:sldMk cId="1829352374" sldId="259"/>
            <ac:spMk id="7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7:32.691" v="1413" actId="1076"/>
          <ac:spMkLst>
            <pc:docMk/>
            <pc:sldMk cId="1829352374" sldId="259"/>
            <ac:spMk id="8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7:52.072" v="1415" actId="255"/>
          <ac:spMkLst>
            <pc:docMk/>
            <pc:sldMk cId="1829352374" sldId="259"/>
            <ac:spMk id="9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8:03.331" v="1417" actId="1076"/>
          <ac:spMkLst>
            <pc:docMk/>
            <pc:sldMk cId="1829352374" sldId="259"/>
            <ac:spMk id="10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7:20.763" v="1410" actId="1076"/>
          <ac:spMkLst>
            <pc:docMk/>
            <pc:sldMk cId="1829352374" sldId="259"/>
            <ac:spMk id="11" creationId="{00000000-0000-0000-0000-000000000000}"/>
          </ac:spMkLst>
        </pc:spChg>
        <pc:picChg chg="mod">
          <ac:chgData name="Анастасия Гусева" userId="a303c50c256d8c68" providerId="LiveId" clId="{D4799C92-1ED2-4FB3-9619-99E044439F61}" dt="2021-11-06T12:07:00.813" v="1405" actId="14100"/>
          <ac:picMkLst>
            <pc:docMk/>
            <pc:sldMk cId="1829352374" sldId="259"/>
            <ac:picMk id="1026" creationId="{00000000-0000-0000-0000-000000000000}"/>
          </ac:picMkLst>
        </pc:picChg>
        <pc:picChg chg="mod">
          <ac:chgData name="Анастасия Гусева" userId="a303c50c256d8c68" providerId="LiveId" clId="{D4799C92-1ED2-4FB3-9619-99E044439F61}" dt="2021-11-06T12:07:26.194" v="1411" actId="1076"/>
          <ac:picMkLst>
            <pc:docMk/>
            <pc:sldMk cId="1829352374" sldId="259"/>
            <ac:picMk id="3075" creationId="{00000000-0000-0000-0000-000000000000}"/>
          </ac:picMkLst>
        </pc:picChg>
        <pc:picChg chg="mod">
          <ac:chgData name="Анастасия Гусева" userId="a303c50c256d8c68" providerId="LiveId" clId="{D4799C92-1ED2-4FB3-9619-99E044439F61}" dt="2021-11-06T12:07:32.691" v="1413" actId="1076"/>
          <ac:picMkLst>
            <pc:docMk/>
            <pc:sldMk cId="1829352374" sldId="259"/>
            <ac:picMk id="3076" creationId="{00000000-0000-0000-0000-000000000000}"/>
          </ac:picMkLst>
        </pc:picChg>
        <pc:picChg chg="mod">
          <ac:chgData name="Анастасия Гусева" userId="a303c50c256d8c68" providerId="LiveId" clId="{D4799C92-1ED2-4FB3-9619-99E044439F61}" dt="2021-11-06T12:07:17.536" v="1409" actId="14100"/>
          <ac:picMkLst>
            <pc:docMk/>
            <pc:sldMk cId="1829352374" sldId="259"/>
            <ac:picMk id="3082" creationId="{00000000-0000-0000-0000-000000000000}"/>
          </ac:picMkLst>
        </pc:picChg>
      </pc:sldChg>
      <pc:sldChg chg="modSp mod ord">
        <pc:chgData name="Анастасия Гусева" userId="a303c50c256d8c68" providerId="LiveId" clId="{D4799C92-1ED2-4FB3-9619-99E044439F61}" dt="2021-11-06T15:28:45.038" v="1554"/>
        <pc:sldMkLst>
          <pc:docMk/>
          <pc:sldMk cId="233557864" sldId="260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233557864" sldId="260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3:33.654" v="1351" actId="14100"/>
          <ac:spMkLst>
            <pc:docMk/>
            <pc:sldMk cId="233557864" sldId="260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3:33.654" v="1351" actId="14100"/>
          <ac:spMkLst>
            <pc:docMk/>
            <pc:sldMk cId="233557864" sldId="260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3:33.654" v="1351" actId="14100"/>
          <ac:spMkLst>
            <pc:docMk/>
            <pc:sldMk cId="233557864" sldId="260"/>
            <ac:spMk id="1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3:49.961" v="1361" actId="1076"/>
          <ac:spMkLst>
            <pc:docMk/>
            <pc:sldMk cId="233557864" sldId="260"/>
            <ac:spMk id="1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3:33.654" v="1351" actId="14100"/>
          <ac:spMkLst>
            <pc:docMk/>
            <pc:sldMk cId="233557864" sldId="260"/>
            <ac:spMk id="1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233557864" sldId="260"/>
            <ac:spMk id="27" creationId="{00000000-0000-0000-0000-000000000000}"/>
          </ac:spMkLst>
        </pc:spChg>
        <pc:picChg chg="mod">
          <ac:chgData name="Анастасия Гусева" userId="a303c50c256d8c68" providerId="LiveId" clId="{D4799C92-1ED2-4FB3-9619-99E044439F61}" dt="2021-11-06T12:03:52.719" v="1362" actId="1076"/>
          <ac:picMkLst>
            <pc:docMk/>
            <pc:sldMk cId="233557864" sldId="260"/>
            <ac:picMk id="22" creationId="{00000000-0000-0000-0000-000000000000}"/>
          </ac:picMkLst>
        </pc:picChg>
        <pc:picChg chg="mod">
          <ac:chgData name="Анастасия Гусева" userId="a303c50c256d8c68" providerId="LiveId" clId="{D4799C92-1ED2-4FB3-9619-99E044439F61}" dt="2021-11-06T12:03:45.656" v="1359" actId="1038"/>
          <ac:picMkLst>
            <pc:docMk/>
            <pc:sldMk cId="233557864" sldId="260"/>
            <ac:picMk id="24" creationId="{00000000-0000-0000-0000-000000000000}"/>
          </ac:picMkLst>
        </pc:picChg>
        <pc:picChg chg="mod">
          <ac:chgData name="Анастасия Гусева" userId="a303c50c256d8c68" providerId="LiveId" clId="{D4799C92-1ED2-4FB3-9619-99E044439F61}" dt="2021-11-06T12:03:19.753" v="1348" actId="14100"/>
          <ac:picMkLst>
            <pc:docMk/>
            <pc:sldMk cId="233557864" sldId="260"/>
            <ac:picMk id="1026" creationId="{00000000-0000-0000-0000-000000000000}"/>
          </ac:picMkLst>
        </pc:picChg>
        <pc:picChg chg="mod">
          <ac:chgData name="Анастасия Гусева" userId="a303c50c256d8c68" providerId="LiveId" clId="{D4799C92-1ED2-4FB3-9619-99E044439F61}" dt="2021-11-06T12:03:37.026" v="1353" actId="14100"/>
          <ac:picMkLst>
            <pc:docMk/>
            <pc:sldMk cId="233557864" sldId="260"/>
            <ac:picMk id="1028" creationId="{00000000-0000-0000-0000-000000000000}"/>
          </ac:picMkLst>
        </pc:picChg>
        <pc:picChg chg="mod">
          <ac:chgData name="Анастасия Гусева" userId="a303c50c256d8c68" providerId="LiveId" clId="{D4799C92-1ED2-4FB3-9619-99E044439F61}" dt="2021-11-06T12:03:55.977" v="1363" actId="1076"/>
          <ac:picMkLst>
            <pc:docMk/>
            <pc:sldMk cId="233557864" sldId="260"/>
            <ac:picMk id="1030" creationId="{00000000-0000-0000-0000-000000000000}"/>
          </ac:picMkLst>
        </pc:picChg>
      </pc:sldChg>
      <pc:sldChg chg="modSp mod">
        <pc:chgData name="Анастасия Гусева" userId="a303c50c256d8c68" providerId="LiveId" clId="{D4799C92-1ED2-4FB3-9619-99E044439F61}" dt="2021-11-06T12:11:34.844" v="1492" actId="1037"/>
        <pc:sldMkLst>
          <pc:docMk/>
          <pc:sldMk cId="1839636365" sldId="261"/>
        </pc:sldMkLst>
        <pc:spChg chg="mod">
          <ac:chgData name="Анастасия Гусева" userId="a303c50c256d8c68" providerId="LiveId" clId="{D4799C92-1ED2-4FB3-9619-99E044439F61}" dt="2021-11-06T12:04:18.118" v="1367" actId="14100"/>
          <ac:spMkLst>
            <pc:docMk/>
            <pc:sldMk cId="1839636365" sldId="261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4:18.118" v="1367" actId="14100"/>
          <ac:spMkLst>
            <pc:docMk/>
            <pc:sldMk cId="1839636365" sldId="261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4:18.118" v="1367" actId="14100"/>
          <ac:spMkLst>
            <pc:docMk/>
            <pc:sldMk cId="1839636365" sldId="261"/>
            <ac:spMk id="6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11:34.844" v="1492" actId="1037"/>
          <ac:spMkLst>
            <pc:docMk/>
            <pc:sldMk cId="1839636365" sldId="261"/>
            <ac:spMk id="7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1839636365" sldId="261"/>
            <ac:spMk id="17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4:25.202" v="1368" actId="1076"/>
          <ac:spMkLst>
            <pc:docMk/>
            <pc:sldMk cId="1839636365" sldId="261"/>
            <ac:spMk id="20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4:34.437" v="1372" actId="1038"/>
          <ac:spMkLst>
            <pc:docMk/>
            <pc:sldMk cId="1839636365" sldId="261"/>
            <ac:spMk id="21" creationId="{00000000-0000-0000-0000-000000000000}"/>
          </ac:spMkLst>
        </pc:spChg>
        <pc:picChg chg="mod">
          <ac:chgData name="Анастасия Гусева" userId="a303c50c256d8c68" providerId="LiveId" clId="{D4799C92-1ED2-4FB3-9619-99E044439F61}" dt="2021-11-06T12:04:04.127" v="1365" actId="14100"/>
          <ac:picMkLst>
            <pc:docMk/>
            <pc:sldMk cId="1839636365" sldId="261"/>
            <ac:picMk id="1026" creationId="{00000000-0000-0000-0000-000000000000}"/>
          </ac:picMkLst>
        </pc:picChg>
        <pc:picChg chg="mod">
          <ac:chgData name="Анастасия Гусева" userId="a303c50c256d8c68" providerId="LiveId" clId="{D4799C92-1ED2-4FB3-9619-99E044439F61}" dt="2021-11-06T12:04:25.202" v="1368" actId="1076"/>
          <ac:picMkLst>
            <pc:docMk/>
            <pc:sldMk cId="1839636365" sldId="261"/>
            <ac:picMk id="2050" creationId="{00000000-0000-0000-0000-000000000000}"/>
          </ac:picMkLst>
        </pc:picChg>
        <pc:picChg chg="mod">
          <ac:chgData name="Анастасия Гусева" userId="a303c50c256d8c68" providerId="LiveId" clId="{D4799C92-1ED2-4FB3-9619-99E044439F61}" dt="2021-11-06T12:04:28.723" v="1369" actId="1076"/>
          <ac:picMkLst>
            <pc:docMk/>
            <pc:sldMk cId="1839636365" sldId="261"/>
            <ac:picMk id="2053" creationId="{00000000-0000-0000-0000-000000000000}"/>
          </ac:picMkLst>
        </pc:picChg>
      </pc:sldChg>
      <pc:sldChg chg="addSp delSp modSp del mod ord">
        <pc:chgData name="Анастасия Гусева" userId="a303c50c256d8c68" providerId="LiveId" clId="{D4799C92-1ED2-4FB3-9619-99E044439F61}" dt="2021-11-06T15:23:39.990" v="1510" actId="47"/>
        <pc:sldMkLst>
          <pc:docMk/>
          <pc:sldMk cId="1844782542" sldId="263"/>
        </pc:sldMkLst>
        <pc:spChg chg="add del mod">
          <ac:chgData name="Анастасия Гусева" userId="a303c50c256d8c68" providerId="LiveId" clId="{D4799C92-1ED2-4FB3-9619-99E044439F61}" dt="2021-11-06T10:53:46.696" v="1184"/>
          <ac:spMkLst>
            <pc:docMk/>
            <pc:sldMk cId="1844782542" sldId="263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5:46.656" v="1384" actId="14100"/>
          <ac:spMkLst>
            <pc:docMk/>
            <pc:sldMk cId="1844782542" sldId="263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5:46.656" v="1384" actId="14100"/>
          <ac:spMkLst>
            <pc:docMk/>
            <pc:sldMk cId="1844782542" sldId="263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5:52.143" v="1386" actId="14100"/>
          <ac:spMkLst>
            <pc:docMk/>
            <pc:sldMk cId="1844782542" sldId="263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5:46.656" v="1384" actId="14100"/>
          <ac:spMkLst>
            <pc:docMk/>
            <pc:sldMk cId="1844782542" sldId="263"/>
            <ac:spMk id="6" creationId="{00000000-0000-0000-0000-000000000000}"/>
          </ac:spMkLst>
        </pc:spChg>
        <pc:spChg chg="add del mod">
          <ac:chgData name="Анастасия Гусева" userId="a303c50c256d8c68" providerId="LiveId" clId="{D4799C92-1ED2-4FB3-9619-99E044439F61}" dt="2021-11-05T11:00:42.635" v="777" actId="478"/>
          <ac:spMkLst>
            <pc:docMk/>
            <pc:sldMk cId="1844782542" sldId="263"/>
            <ac:spMk id="8" creationId="{4B5B6398-4839-4246-BDF6-20F36E4FD975}"/>
          </ac:spMkLst>
        </pc:spChg>
        <pc:picChg chg="add del mod">
          <ac:chgData name="Анастасия Гусева" userId="a303c50c256d8c68" providerId="LiveId" clId="{D4799C92-1ED2-4FB3-9619-99E044439F61}" dt="2021-11-06T12:05:38.769" v="1382" actId="14100"/>
          <ac:picMkLst>
            <pc:docMk/>
            <pc:sldMk cId="1844782542" sldId="263"/>
            <ac:picMk id="1026" creationId="{00000000-0000-0000-0000-000000000000}"/>
          </ac:picMkLst>
        </pc:picChg>
        <pc:picChg chg="mod">
          <ac:chgData name="Анастасия Гусева" userId="a303c50c256d8c68" providerId="LiveId" clId="{D4799C92-1ED2-4FB3-9619-99E044439F61}" dt="2021-11-06T12:05:40.783" v="1383" actId="1076"/>
          <ac:picMkLst>
            <pc:docMk/>
            <pc:sldMk cId="1844782542" sldId="263"/>
            <ac:picMk id="3074" creationId="{00000000-0000-0000-0000-000000000000}"/>
          </ac:picMkLst>
        </pc:picChg>
      </pc:sldChg>
      <pc:sldChg chg="add">
        <pc:chgData name="Анастасия Гусева" userId="a303c50c256d8c68" providerId="LiveId" clId="{D4799C92-1ED2-4FB3-9619-99E044439F61}" dt="2021-11-06T15:23:43.839" v="1511"/>
        <pc:sldMkLst>
          <pc:docMk/>
          <pc:sldMk cId="3559684965" sldId="263"/>
        </pc:sldMkLst>
      </pc:sldChg>
      <pc:sldChg chg="addSp delSp modSp add del mod ord">
        <pc:chgData name="Анастасия Гусева" userId="a303c50c256d8c68" providerId="LiveId" clId="{D4799C92-1ED2-4FB3-9619-99E044439F61}" dt="2021-11-06T12:01:20.074" v="1315" actId="14100"/>
        <pc:sldMkLst>
          <pc:docMk/>
          <pc:sldMk cId="375672810" sldId="264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375672810" sldId="264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1:20.074" v="1315" actId="14100"/>
          <ac:spMkLst>
            <pc:docMk/>
            <pc:sldMk cId="375672810" sldId="264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1:20.074" v="1315" actId="14100"/>
          <ac:spMkLst>
            <pc:docMk/>
            <pc:sldMk cId="375672810" sldId="264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1:20.074" v="1315" actId="14100"/>
          <ac:spMkLst>
            <pc:docMk/>
            <pc:sldMk cId="375672810" sldId="264"/>
            <ac:spMk id="6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1:20.074" v="1315" actId="14100"/>
          <ac:spMkLst>
            <pc:docMk/>
            <pc:sldMk cId="375672810" sldId="264"/>
            <ac:spMk id="12" creationId="{00000000-0000-0000-0000-000000000000}"/>
          </ac:spMkLst>
        </pc:spChg>
        <pc:picChg chg="add mod">
          <ac:chgData name="Анастасия Гусева" userId="a303c50c256d8c68" providerId="LiveId" clId="{D4799C92-1ED2-4FB3-9619-99E044439F61}" dt="2021-11-06T12:01:09.312" v="1313" actId="1076"/>
          <ac:picMkLst>
            <pc:docMk/>
            <pc:sldMk cId="375672810" sldId="264"/>
            <ac:picMk id="9" creationId="{FDCC6931-A657-4E19-887F-D5921E26B951}"/>
          </ac:picMkLst>
        </pc:picChg>
        <pc:picChg chg="add del">
          <ac:chgData name="Анастасия Гусева" userId="a303c50c256d8c68" providerId="LiveId" clId="{D4799C92-1ED2-4FB3-9619-99E044439F61}" dt="2021-11-05T08:22:58.459" v="382" actId="478"/>
          <ac:picMkLst>
            <pc:docMk/>
            <pc:sldMk cId="375672810" sldId="264"/>
            <ac:picMk id="16" creationId="{00000000-0000-0000-0000-000000000000}"/>
          </ac:picMkLst>
        </pc:picChg>
        <pc:picChg chg="mod">
          <ac:chgData name="Анастасия Гусева" userId="a303c50c256d8c68" providerId="LiveId" clId="{D4799C92-1ED2-4FB3-9619-99E044439F61}" dt="2021-11-06T12:01:07.241" v="1312" actId="14100"/>
          <ac:picMkLst>
            <pc:docMk/>
            <pc:sldMk cId="375672810" sldId="264"/>
            <ac:picMk id="1026" creationId="{00000000-0000-0000-0000-000000000000}"/>
          </ac:picMkLst>
        </pc:picChg>
      </pc:sldChg>
      <pc:sldChg chg="modSp mod ord">
        <pc:chgData name="Анастасия Гусева" userId="a303c50c256d8c68" providerId="LiveId" clId="{D4799C92-1ED2-4FB3-9619-99E044439F61}" dt="2021-11-06T10:57:28.202" v="1222" actId="1076"/>
        <pc:sldMkLst>
          <pc:docMk/>
          <pc:sldMk cId="2594296828" sldId="265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2594296828" sldId="265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7:28.202" v="1222" actId="1076"/>
          <ac:spMkLst>
            <pc:docMk/>
            <pc:sldMk cId="2594296828" sldId="265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7:05.304" v="1212" actId="404"/>
          <ac:spMkLst>
            <pc:docMk/>
            <pc:sldMk cId="2594296828" sldId="265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7:18.662" v="1220" actId="1035"/>
          <ac:spMkLst>
            <pc:docMk/>
            <pc:sldMk cId="2594296828" sldId="265"/>
            <ac:spMk id="6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7:15.147" v="1215" actId="1076"/>
          <ac:spMkLst>
            <pc:docMk/>
            <pc:sldMk cId="2594296828" sldId="265"/>
            <ac:spMk id="9" creationId="{00000000-0000-0000-0000-000000000000}"/>
          </ac:spMkLst>
        </pc:spChg>
        <pc:picChg chg="mod">
          <ac:chgData name="Анастасия Гусева" userId="a303c50c256d8c68" providerId="LiveId" clId="{D4799C92-1ED2-4FB3-9619-99E044439F61}" dt="2021-11-06T10:57:07.781" v="1213" actId="1076"/>
          <ac:picMkLst>
            <pc:docMk/>
            <pc:sldMk cId="2594296828" sldId="265"/>
            <ac:picMk id="7" creationId="{00000000-0000-0000-0000-000000000000}"/>
          </ac:picMkLst>
        </pc:picChg>
        <pc:picChg chg="mod">
          <ac:chgData name="Анастасия Гусева" userId="a303c50c256d8c68" providerId="LiveId" clId="{D4799C92-1ED2-4FB3-9619-99E044439F61}" dt="2021-11-06T10:56:47.445" v="1207" actId="14100"/>
          <ac:picMkLst>
            <pc:docMk/>
            <pc:sldMk cId="2594296828" sldId="265"/>
            <ac:picMk id="1026" creationId="{00000000-0000-0000-0000-000000000000}"/>
          </ac:picMkLst>
        </pc:picChg>
      </pc:sldChg>
      <pc:sldChg chg="addSp modSp mod ord">
        <pc:chgData name="Анастасия Гусева" userId="a303c50c256d8c68" providerId="LiveId" clId="{D4799C92-1ED2-4FB3-9619-99E044439F61}" dt="2021-11-06T10:53:46.696" v="1184"/>
        <pc:sldMkLst>
          <pc:docMk/>
          <pc:sldMk cId="190497857" sldId="266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190497857" sldId="266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190497857" sldId="266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190497857" sldId="266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190497857" sldId="266"/>
            <ac:spMk id="9" creationId="{00000000-0000-0000-0000-000000000000}"/>
          </ac:spMkLst>
        </pc:spChg>
        <pc:spChg chg="add mod">
          <ac:chgData name="Анастасия Гусева" userId="a303c50c256d8c68" providerId="LiveId" clId="{D4799C92-1ED2-4FB3-9619-99E044439F61}" dt="2021-11-06T10:53:46.696" v="1184"/>
          <ac:spMkLst>
            <pc:docMk/>
            <pc:sldMk cId="190497857" sldId="266"/>
            <ac:spMk id="10" creationId="{60419EF2-B07D-4DFA-A433-10EC8958B047}"/>
          </ac:spMkLst>
        </pc:spChg>
        <pc:spChg chg="add mod">
          <ac:chgData name="Анастасия Гусева" userId="a303c50c256d8c68" providerId="LiveId" clId="{D4799C92-1ED2-4FB3-9619-99E044439F61}" dt="2021-11-06T10:53:46.696" v="1184"/>
          <ac:spMkLst>
            <pc:docMk/>
            <pc:sldMk cId="190497857" sldId="266"/>
            <ac:spMk id="12" creationId="{65AB9191-A086-4B24-B881-4329080D0F56}"/>
          </ac:spMkLst>
        </pc:spChg>
        <pc:spChg chg="add mod">
          <ac:chgData name="Анастасия Гусева" userId="a303c50c256d8c68" providerId="LiveId" clId="{D4799C92-1ED2-4FB3-9619-99E044439F61}" dt="2021-11-06T10:53:46.696" v="1184"/>
          <ac:spMkLst>
            <pc:docMk/>
            <pc:sldMk cId="190497857" sldId="266"/>
            <ac:spMk id="13" creationId="{BD55C924-790E-4594-8376-DB0F85BB4933}"/>
          </ac:spMkLst>
        </pc:spChg>
        <pc:spChg chg="add mod">
          <ac:chgData name="Анастасия Гусева" userId="a303c50c256d8c68" providerId="LiveId" clId="{D4799C92-1ED2-4FB3-9619-99E044439F61}" dt="2021-11-06T10:53:46.696" v="1184"/>
          <ac:spMkLst>
            <pc:docMk/>
            <pc:sldMk cId="190497857" sldId="266"/>
            <ac:spMk id="14" creationId="{9B0646E8-460E-4F63-89DB-C99A122F6D28}"/>
          </ac:spMkLst>
        </pc:spChg>
        <pc:picChg chg="add mod">
          <ac:chgData name="Анастасия Гусева" userId="a303c50c256d8c68" providerId="LiveId" clId="{D4799C92-1ED2-4FB3-9619-99E044439F61}" dt="2021-11-06T10:53:46.696" v="1184"/>
          <ac:picMkLst>
            <pc:docMk/>
            <pc:sldMk cId="190497857" sldId="266"/>
            <ac:picMk id="11" creationId="{D7488485-D753-4A95-8C2A-49F86CB618F5}"/>
          </ac:picMkLst>
        </pc:picChg>
        <pc:picChg chg="mod">
          <ac:chgData name="Анастасия Гусева" userId="a303c50c256d8c68" providerId="LiveId" clId="{D4799C92-1ED2-4FB3-9619-99E044439F61}" dt="2021-11-06T10:53:46.696" v="1184"/>
          <ac:picMkLst>
            <pc:docMk/>
            <pc:sldMk cId="190497857" sldId="266"/>
            <ac:picMk id="1026" creationId="{00000000-0000-0000-0000-000000000000}"/>
          </ac:picMkLst>
        </pc:picChg>
        <pc:picChg chg="mod">
          <ac:chgData name="Анастасия Гусева" userId="a303c50c256d8c68" providerId="LiveId" clId="{D4799C92-1ED2-4FB3-9619-99E044439F61}" dt="2021-11-06T10:53:46.696" v="1184"/>
          <ac:picMkLst>
            <pc:docMk/>
            <pc:sldMk cId="190497857" sldId="266"/>
            <ac:picMk id="2051" creationId="{00000000-0000-0000-0000-000000000000}"/>
          </ac:picMkLst>
        </pc:picChg>
      </pc:sldChg>
      <pc:sldChg chg="modSp mod ord">
        <pc:chgData name="Анастасия Гусева" userId="a303c50c256d8c68" providerId="LiveId" clId="{D4799C92-1ED2-4FB3-9619-99E044439F61}" dt="2021-11-06T12:12:07.364" v="1498" actId="20577"/>
        <pc:sldMkLst>
          <pc:docMk/>
          <pc:sldMk cId="1817233563" sldId="269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1817233563" sldId="269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12:07.364" v="1498" actId="20577"/>
          <ac:spMkLst>
            <pc:docMk/>
            <pc:sldMk cId="1817233563" sldId="269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9:53.744" v="1458" actId="1036"/>
          <ac:spMkLst>
            <pc:docMk/>
            <pc:sldMk cId="1817233563" sldId="269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9:44.205" v="1455" actId="14100"/>
          <ac:spMkLst>
            <pc:docMk/>
            <pc:sldMk cId="1817233563" sldId="269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10:01.487" v="1463" actId="1036"/>
          <ac:spMkLst>
            <pc:docMk/>
            <pc:sldMk cId="1817233563" sldId="269"/>
            <ac:spMk id="7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9:44.205" v="1455" actId="14100"/>
          <ac:spMkLst>
            <pc:docMk/>
            <pc:sldMk cId="1817233563" sldId="269"/>
            <ac:spMk id="8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9:44.205" v="1455" actId="14100"/>
          <ac:spMkLst>
            <pc:docMk/>
            <pc:sldMk cId="1817233563" sldId="269"/>
            <ac:spMk id="11" creationId="{00000000-0000-0000-0000-000000000000}"/>
          </ac:spMkLst>
        </pc:spChg>
        <pc:picChg chg="mod">
          <ac:chgData name="Анастасия Гусева" userId="a303c50c256d8c68" providerId="LiveId" clId="{D4799C92-1ED2-4FB3-9619-99E044439F61}" dt="2021-11-06T12:09:46.222" v="1456" actId="1076"/>
          <ac:picMkLst>
            <pc:docMk/>
            <pc:sldMk cId="1817233563" sldId="269"/>
            <ac:picMk id="12" creationId="{00000000-0000-0000-0000-000000000000}"/>
          </ac:picMkLst>
        </pc:picChg>
        <pc:picChg chg="mod">
          <ac:chgData name="Анастасия Гусева" userId="a303c50c256d8c68" providerId="LiveId" clId="{D4799C92-1ED2-4FB3-9619-99E044439F61}" dt="2021-11-06T12:09:30.369" v="1452" actId="14100"/>
          <ac:picMkLst>
            <pc:docMk/>
            <pc:sldMk cId="1817233563" sldId="269"/>
            <ac:picMk id="1026" creationId="{00000000-0000-0000-0000-000000000000}"/>
          </ac:picMkLst>
        </pc:picChg>
      </pc:sldChg>
      <pc:sldChg chg="modSp add mod">
        <pc:chgData name="Анастасия Гусева" userId="a303c50c256d8c68" providerId="LiveId" clId="{D4799C92-1ED2-4FB3-9619-99E044439F61}" dt="2021-11-06T11:58:31.108" v="1260" actId="1076"/>
        <pc:sldMkLst>
          <pc:docMk/>
          <pc:sldMk cId="3759936688" sldId="270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3759936688" sldId="270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1:58:07.285" v="1249" actId="14100"/>
          <ac:spMkLst>
            <pc:docMk/>
            <pc:sldMk cId="3759936688" sldId="270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1:58:29.438" v="1259" actId="14100"/>
          <ac:spMkLst>
            <pc:docMk/>
            <pc:sldMk cId="3759936688" sldId="270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3759936688" sldId="270"/>
            <ac:spMk id="7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1:58:15.014" v="1252" actId="1076"/>
          <ac:spMkLst>
            <pc:docMk/>
            <pc:sldMk cId="3759936688" sldId="270"/>
            <ac:spMk id="9" creationId="{00000000-0000-0000-0000-000000000000}"/>
          </ac:spMkLst>
        </pc:spChg>
        <pc:picChg chg="mod">
          <ac:chgData name="Анастасия Гусева" userId="a303c50c256d8c68" providerId="LiveId" clId="{D4799C92-1ED2-4FB3-9619-99E044439F61}" dt="2021-11-06T11:56:48.072" v="1235" actId="14100"/>
          <ac:picMkLst>
            <pc:docMk/>
            <pc:sldMk cId="3759936688" sldId="270"/>
            <ac:picMk id="1026" creationId="{00000000-0000-0000-0000-000000000000}"/>
          </ac:picMkLst>
        </pc:picChg>
        <pc:picChg chg="mod">
          <ac:chgData name="Анастасия Гусева" userId="a303c50c256d8c68" providerId="LiveId" clId="{D4799C92-1ED2-4FB3-9619-99E044439F61}" dt="2021-11-06T11:58:31.108" v="1260" actId="1076"/>
          <ac:picMkLst>
            <pc:docMk/>
            <pc:sldMk cId="3759936688" sldId="270"/>
            <ac:picMk id="2050" creationId="{00000000-0000-0000-0000-000000000000}"/>
          </ac:picMkLst>
        </pc:picChg>
      </pc:sldChg>
      <pc:sldChg chg="modSp del mod">
        <pc:chgData name="Анастасия Гусева" userId="a303c50c256d8c68" providerId="LiveId" clId="{D4799C92-1ED2-4FB3-9619-99E044439F61}" dt="2021-11-06T09:16:02.437" v="985" actId="47"/>
        <pc:sldMkLst>
          <pc:docMk/>
          <pc:sldMk cId="4181139310" sldId="270"/>
        </pc:sldMkLst>
        <pc:spChg chg="mod">
          <ac:chgData name="Анастасия Гусева" userId="a303c50c256d8c68" providerId="LiveId" clId="{D4799C92-1ED2-4FB3-9619-99E044439F61}" dt="2021-11-05T08:37:46.343" v="513" actId="207"/>
          <ac:spMkLst>
            <pc:docMk/>
            <pc:sldMk cId="4181139310" sldId="270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5T08:37:51.828" v="514" actId="113"/>
          <ac:spMkLst>
            <pc:docMk/>
            <pc:sldMk cId="4181139310" sldId="270"/>
            <ac:spMk id="5" creationId="{00000000-0000-0000-0000-000000000000}"/>
          </ac:spMkLst>
        </pc:spChg>
      </pc:sldChg>
      <pc:sldChg chg="del">
        <pc:chgData name="Анастасия Гусева" userId="a303c50c256d8c68" providerId="LiveId" clId="{D4799C92-1ED2-4FB3-9619-99E044439F61}" dt="2021-11-06T09:21:27.777" v="1067" actId="47"/>
        <pc:sldMkLst>
          <pc:docMk/>
          <pc:sldMk cId="3818117293" sldId="271"/>
        </pc:sldMkLst>
      </pc:sldChg>
      <pc:sldChg chg="del">
        <pc:chgData name="Анастасия Гусева" userId="a303c50c256d8c68" providerId="LiveId" clId="{D4799C92-1ED2-4FB3-9619-99E044439F61}" dt="2021-11-06T09:21:28.566" v="1068" actId="47"/>
        <pc:sldMkLst>
          <pc:docMk/>
          <pc:sldMk cId="2278092763" sldId="273"/>
        </pc:sldMkLst>
      </pc:sldChg>
      <pc:sldChg chg="del">
        <pc:chgData name="Анастасия Гусева" userId="a303c50c256d8c68" providerId="LiveId" clId="{D4799C92-1ED2-4FB3-9619-99E044439F61}" dt="2021-11-06T09:21:36.912" v="1069" actId="47"/>
        <pc:sldMkLst>
          <pc:docMk/>
          <pc:sldMk cId="4065551401" sldId="274"/>
        </pc:sldMkLst>
      </pc:sldChg>
      <pc:sldChg chg="modSp del mod ord">
        <pc:chgData name="Анастасия Гусева" userId="a303c50c256d8c68" providerId="LiveId" clId="{D4799C92-1ED2-4FB3-9619-99E044439F61}" dt="2021-11-06T09:20:27.933" v="1063" actId="47"/>
        <pc:sldMkLst>
          <pc:docMk/>
          <pc:sldMk cId="2404845380" sldId="275"/>
        </pc:sldMkLst>
        <pc:spChg chg="mod">
          <ac:chgData name="Анастасия Гусева" userId="a303c50c256d8c68" providerId="LiveId" clId="{D4799C92-1ED2-4FB3-9619-99E044439F61}" dt="2021-11-05T08:38:25.257" v="516" actId="207"/>
          <ac:spMkLst>
            <pc:docMk/>
            <pc:sldMk cId="2404845380" sldId="275"/>
            <ac:spMk id="5" creationId="{00000000-0000-0000-0000-000000000000}"/>
          </ac:spMkLst>
        </pc:spChg>
      </pc:sldChg>
      <pc:sldChg chg="modSp add mod">
        <pc:chgData name="Анастасия Гусева" userId="a303c50c256d8c68" providerId="LiveId" clId="{D4799C92-1ED2-4FB3-9619-99E044439F61}" dt="2021-11-06T12:01:57.950" v="1325" actId="1036"/>
        <pc:sldMkLst>
          <pc:docMk/>
          <pc:sldMk cId="2455529551" sldId="275"/>
        </pc:sldMkLst>
        <pc:spChg chg="mod">
          <ac:chgData name="Анастасия Гусева" userId="a303c50c256d8c68" providerId="LiveId" clId="{D4799C92-1ED2-4FB3-9619-99E044439F61}" dt="2021-11-06T12:01:57.950" v="1325" actId="1036"/>
          <ac:spMkLst>
            <pc:docMk/>
            <pc:sldMk cId="2455529551" sldId="275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1:54.743" v="1323" actId="1076"/>
          <ac:spMkLst>
            <pc:docMk/>
            <pc:sldMk cId="2455529551" sldId="275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1:46.379" v="1319" actId="14100"/>
          <ac:spMkLst>
            <pc:docMk/>
            <pc:sldMk cId="2455529551" sldId="275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1:46.379" v="1319" actId="14100"/>
          <ac:spMkLst>
            <pc:docMk/>
            <pc:sldMk cId="2455529551" sldId="275"/>
            <ac:spMk id="9" creationId="{00000000-0000-0000-0000-000000000000}"/>
          </ac:spMkLst>
        </pc:spChg>
        <pc:picChg chg="mod">
          <ac:chgData name="Анастасия Гусева" userId="a303c50c256d8c68" providerId="LiveId" clId="{D4799C92-1ED2-4FB3-9619-99E044439F61}" dt="2021-11-06T12:01:52.728" v="1322" actId="14100"/>
          <ac:picMkLst>
            <pc:docMk/>
            <pc:sldMk cId="2455529551" sldId="275"/>
            <ac:picMk id="8" creationId="{BBA7AC35-997B-449F-B4EC-F4452C5CEC7D}"/>
          </ac:picMkLst>
        </pc:picChg>
        <pc:picChg chg="mod">
          <ac:chgData name="Анастасия Гусева" userId="a303c50c256d8c68" providerId="LiveId" clId="{D4799C92-1ED2-4FB3-9619-99E044439F61}" dt="2021-11-06T12:01:30.992" v="1317" actId="14100"/>
          <ac:picMkLst>
            <pc:docMk/>
            <pc:sldMk cId="2455529551" sldId="275"/>
            <ac:picMk id="1026" creationId="{00000000-0000-0000-0000-000000000000}"/>
          </ac:picMkLst>
        </pc:picChg>
      </pc:sldChg>
      <pc:sldChg chg="addSp delSp modSp add mod">
        <pc:chgData name="Анастасия Гусева" userId="a303c50c256d8c68" providerId="LiveId" clId="{D4799C92-1ED2-4FB3-9619-99E044439F61}" dt="2021-11-06T10:53:46.696" v="1184"/>
        <pc:sldMkLst>
          <pc:docMk/>
          <pc:sldMk cId="143237812" sldId="276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143237812" sldId="276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143237812" sldId="276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143237812" sldId="276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143237812" sldId="276"/>
            <ac:spMk id="9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143237812" sldId="276"/>
            <ac:spMk id="12" creationId="{2A57DBDE-4A68-4C95-ABFD-98550AF41C3A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143237812" sldId="276"/>
            <ac:spMk id="13" creationId="{A1C0F5FE-DC45-444D-BF9F-43E23132AF38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143237812" sldId="276"/>
            <ac:spMk id="15" creationId="{037D3DCA-4F76-417D-A63B-1DFE3C62339C}"/>
          </ac:spMkLst>
        </pc:spChg>
        <pc:spChg chg="add del">
          <ac:chgData name="Анастасия Гусева" userId="a303c50c256d8c68" providerId="LiveId" clId="{D4799C92-1ED2-4FB3-9619-99E044439F61}" dt="2021-11-06T10:29:10.035" v="1177" actId="22"/>
          <ac:spMkLst>
            <pc:docMk/>
            <pc:sldMk cId="143237812" sldId="276"/>
            <ac:spMk id="16" creationId="{9E02E523-3CA8-441E-BD8A-8A8E9229F7EE}"/>
          </ac:spMkLst>
        </pc:spChg>
        <pc:spChg chg="del mod">
          <ac:chgData name="Анастасия Гусева" userId="a303c50c256d8c68" providerId="LiveId" clId="{D4799C92-1ED2-4FB3-9619-99E044439F61}" dt="2021-11-06T10:05:04.939" v="1127" actId="478"/>
          <ac:spMkLst>
            <pc:docMk/>
            <pc:sldMk cId="143237812" sldId="276"/>
            <ac:spMk id="20" creationId="{50F320DB-D71F-403B-8C5A-CD2E3452E543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143237812" sldId="276"/>
            <ac:spMk id="23" creationId="{00BE6404-4A63-4039-8D3E-448DD5E94FA9}"/>
          </ac:spMkLst>
        </pc:spChg>
        <pc:picChg chg="mod">
          <ac:chgData name="Анастасия Гусева" userId="a303c50c256d8c68" providerId="LiveId" clId="{D4799C92-1ED2-4FB3-9619-99E044439F61}" dt="2021-11-06T10:53:46.696" v="1184"/>
          <ac:picMkLst>
            <pc:docMk/>
            <pc:sldMk cId="143237812" sldId="276"/>
            <ac:picMk id="8" creationId="{B22FE658-3C79-41F4-B5EB-0097727C8663}"/>
          </ac:picMkLst>
        </pc:picChg>
        <pc:picChg chg="mod">
          <ac:chgData name="Анастасия Гусева" userId="a303c50c256d8c68" providerId="LiveId" clId="{D4799C92-1ED2-4FB3-9619-99E044439F61}" dt="2021-11-06T10:53:46.696" v="1184"/>
          <ac:picMkLst>
            <pc:docMk/>
            <pc:sldMk cId="143237812" sldId="276"/>
            <ac:picMk id="11" creationId="{C97EA60E-9994-473E-824C-4BE6C8FF973C}"/>
          </ac:picMkLst>
        </pc:picChg>
        <pc:picChg chg="mod">
          <ac:chgData name="Анастасия Гусева" userId="a303c50c256d8c68" providerId="LiveId" clId="{D4799C92-1ED2-4FB3-9619-99E044439F61}" dt="2021-11-06T10:53:46.696" v="1184"/>
          <ac:picMkLst>
            <pc:docMk/>
            <pc:sldMk cId="143237812" sldId="276"/>
            <ac:picMk id="14" creationId="{CA45FD02-86D5-464C-A845-9DF4E6AB32BA}"/>
          </ac:picMkLst>
        </pc:picChg>
        <pc:picChg chg="mod">
          <ac:chgData name="Анастасия Гусева" userId="a303c50c256d8c68" providerId="LiveId" clId="{D4799C92-1ED2-4FB3-9619-99E044439F61}" dt="2021-11-06T10:53:46.696" v="1184"/>
          <ac:picMkLst>
            <pc:docMk/>
            <pc:sldMk cId="143237812" sldId="276"/>
            <ac:picMk id="21" creationId="{93E72473-4ECC-4238-B9A7-7E363113B406}"/>
          </ac:picMkLst>
        </pc:picChg>
        <pc:picChg chg="mod">
          <ac:chgData name="Анастасия Гусева" userId="a303c50c256d8c68" providerId="LiveId" clId="{D4799C92-1ED2-4FB3-9619-99E044439F61}" dt="2021-11-06T10:53:46.696" v="1184"/>
          <ac:picMkLst>
            <pc:docMk/>
            <pc:sldMk cId="143237812" sldId="276"/>
            <ac:picMk id="1026" creationId="{00000000-0000-0000-0000-000000000000}"/>
          </ac:picMkLst>
        </pc:picChg>
      </pc:sldChg>
      <pc:sldChg chg="modSp del mod">
        <pc:chgData name="Анастасия Гусева" userId="a303c50c256d8c68" providerId="LiveId" clId="{D4799C92-1ED2-4FB3-9619-99E044439F61}" dt="2021-11-06T09:16:42.825" v="989" actId="47"/>
        <pc:sldMkLst>
          <pc:docMk/>
          <pc:sldMk cId="3054872318" sldId="276"/>
        </pc:sldMkLst>
        <pc:spChg chg="mod">
          <ac:chgData name="Анастасия Гусева" userId="a303c50c256d8c68" providerId="LiveId" clId="{D4799C92-1ED2-4FB3-9619-99E044439F61}" dt="2021-11-01T14:21:31.354" v="0" actId="20577"/>
          <ac:spMkLst>
            <pc:docMk/>
            <pc:sldMk cId="3054872318" sldId="276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5T09:45:56.147" v="574" actId="20577"/>
          <ac:spMkLst>
            <pc:docMk/>
            <pc:sldMk cId="3054872318" sldId="276"/>
            <ac:spMk id="3" creationId="{00000000-0000-0000-0000-000000000000}"/>
          </ac:spMkLst>
        </pc:spChg>
      </pc:sldChg>
      <pc:sldChg chg="addSp delSp modSp add mod">
        <pc:chgData name="Анастасия Гусева" userId="a303c50c256d8c68" providerId="LiveId" clId="{D4799C92-1ED2-4FB3-9619-99E044439F61}" dt="2021-11-06T12:06:44.426" v="1403" actId="1035"/>
        <pc:sldMkLst>
          <pc:docMk/>
          <pc:sldMk cId="1848680835" sldId="277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1848680835" sldId="277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6:44.426" v="1403" actId="1035"/>
          <ac:spMkLst>
            <pc:docMk/>
            <pc:sldMk cId="1848680835" sldId="277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6:11.842" v="1391" actId="14100"/>
          <ac:spMkLst>
            <pc:docMk/>
            <pc:sldMk cId="1848680835" sldId="277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6:11.842" v="1391" actId="14100"/>
          <ac:spMkLst>
            <pc:docMk/>
            <pc:sldMk cId="1848680835" sldId="277"/>
            <ac:spMk id="9" creationId="{00000000-0000-0000-0000-000000000000}"/>
          </ac:spMkLst>
        </pc:spChg>
        <pc:spChg chg="del">
          <ac:chgData name="Анастасия Гусева" userId="a303c50c256d8c68" providerId="LiveId" clId="{D4799C92-1ED2-4FB3-9619-99E044439F61}" dt="2021-11-03T06:59:51.164" v="169" actId="478"/>
          <ac:spMkLst>
            <pc:docMk/>
            <pc:sldMk cId="1848680835" sldId="277"/>
            <ac:spMk id="12" creationId="{2A57DBDE-4A68-4C95-ABFD-98550AF41C3A}"/>
          </ac:spMkLst>
        </pc:spChg>
        <pc:spChg chg="mod">
          <ac:chgData name="Анастасия Гусева" userId="a303c50c256d8c68" providerId="LiveId" clId="{D4799C92-1ED2-4FB3-9619-99E044439F61}" dt="2021-11-06T12:06:37.070" v="1401" actId="1037"/>
          <ac:spMkLst>
            <pc:docMk/>
            <pc:sldMk cId="1848680835" sldId="277"/>
            <ac:spMk id="13" creationId="{A1C0F5FE-DC45-444D-BF9F-43E23132AF38}"/>
          </ac:spMkLst>
        </pc:spChg>
        <pc:spChg chg="del mod">
          <ac:chgData name="Анастасия Гусева" userId="a303c50c256d8c68" providerId="LiveId" clId="{D4799C92-1ED2-4FB3-9619-99E044439F61}" dt="2021-11-03T07:00:53.649" v="198" actId="478"/>
          <ac:spMkLst>
            <pc:docMk/>
            <pc:sldMk cId="1848680835" sldId="277"/>
            <ac:spMk id="15" creationId="{037D3DCA-4F76-417D-A63B-1DFE3C62339C}"/>
          </ac:spMkLst>
        </pc:spChg>
        <pc:spChg chg="mod">
          <ac:chgData name="Анастасия Гусева" userId="a303c50c256d8c68" providerId="LiveId" clId="{D4799C92-1ED2-4FB3-9619-99E044439F61}" dt="2021-11-06T12:06:11.842" v="1391" actId="14100"/>
          <ac:spMkLst>
            <pc:docMk/>
            <pc:sldMk cId="1848680835" sldId="277"/>
            <ac:spMk id="20" creationId="{50F320DB-D71F-403B-8C5A-CD2E3452E543}"/>
          </ac:spMkLst>
        </pc:spChg>
        <pc:spChg chg="del">
          <ac:chgData name="Анастасия Гусева" userId="a303c50c256d8c68" providerId="LiveId" clId="{D4799C92-1ED2-4FB3-9619-99E044439F61}" dt="2021-11-03T07:03:41.249" v="223" actId="478"/>
          <ac:spMkLst>
            <pc:docMk/>
            <pc:sldMk cId="1848680835" sldId="277"/>
            <ac:spMk id="23" creationId="{00BE6404-4A63-4039-8D3E-448DD5E94FA9}"/>
          </ac:spMkLst>
        </pc:spChg>
        <pc:picChg chg="del">
          <ac:chgData name="Анастасия Гусева" userId="a303c50c256d8c68" providerId="LiveId" clId="{D4799C92-1ED2-4FB3-9619-99E044439F61}" dt="2021-11-03T06:59:47.647" v="166" actId="478"/>
          <ac:picMkLst>
            <pc:docMk/>
            <pc:sldMk cId="1848680835" sldId="277"/>
            <ac:picMk id="8" creationId="{B22FE658-3C79-41F4-B5EB-0097727C8663}"/>
          </ac:picMkLst>
        </pc:picChg>
        <pc:picChg chg="del">
          <ac:chgData name="Анастасия Гусева" userId="a303c50c256d8c68" providerId="LiveId" clId="{D4799C92-1ED2-4FB3-9619-99E044439F61}" dt="2021-11-03T06:59:49.181" v="168" actId="478"/>
          <ac:picMkLst>
            <pc:docMk/>
            <pc:sldMk cId="1848680835" sldId="277"/>
            <ac:picMk id="11" creationId="{C97EA60E-9994-473E-824C-4BE6C8FF973C}"/>
          </ac:picMkLst>
        </pc:picChg>
        <pc:picChg chg="del">
          <ac:chgData name="Анастасия Гусева" userId="a303c50c256d8c68" providerId="LiveId" clId="{D4799C92-1ED2-4FB3-9619-99E044439F61}" dt="2021-11-03T06:59:48.437" v="167" actId="478"/>
          <ac:picMkLst>
            <pc:docMk/>
            <pc:sldMk cId="1848680835" sldId="277"/>
            <ac:picMk id="14" creationId="{CA45FD02-86D5-464C-A845-9DF4E6AB32BA}"/>
          </ac:picMkLst>
        </pc:picChg>
        <pc:picChg chg="add mod">
          <ac:chgData name="Анастасия Гусева" userId="a303c50c256d8c68" providerId="LiveId" clId="{D4799C92-1ED2-4FB3-9619-99E044439F61}" dt="2021-11-06T12:06:32.185" v="1400" actId="1076"/>
          <ac:picMkLst>
            <pc:docMk/>
            <pc:sldMk cId="1848680835" sldId="277"/>
            <ac:picMk id="16" creationId="{388415F7-9B0A-4C9A-8B71-180C55CAF0CA}"/>
          </ac:picMkLst>
        </pc:picChg>
        <pc:picChg chg="del">
          <ac:chgData name="Анастасия Гусева" userId="a303c50c256d8c68" providerId="LiveId" clId="{D4799C92-1ED2-4FB3-9619-99E044439F61}" dt="2021-11-03T07:00:54.974" v="199" actId="478"/>
          <ac:picMkLst>
            <pc:docMk/>
            <pc:sldMk cId="1848680835" sldId="277"/>
            <ac:picMk id="21" creationId="{93E72473-4ECC-4238-B9A7-7E363113B406}"/>
          </ac:picMkLst>
        </pc:picChg>
        <pc:picChg chg="mod">
          <ac:chgData name="Анастасия Гусева" userId="a303c50c256d8c68" providerId="LiveId" clId="{D4799C92-1ED2-4FB3-9619-99E044439F61}" dt="2021-11-06T12:06:16.984" v="1394" actId="1076"/>
          <ac:picMkLst>
            <pc:docMk/>
            <pc:sldMk cId="1848680835" sldId="277"/>
            <ac:picMk id="1026" creationId="{00000000-0000-0000-0000-000000000000}"/>
          </ac:picMkLst>
        </pc:picChg>
      </pc:sldChg>
      <pc:sldChg chg="addSp delSp modSp add del mod">
        <pc:chgData name="Анастасия Гусева" userId="a303c50c256d8c68" providerId="LiveId" clId="{D4799C92-1ED2-4FB3-9619-99E044439F61}" dt="2021-11-06T09:16:23.911" v="987" actId="47"/>
        <pc:sldMkLst>
          <pc:docMk/>
          <pc:sldMk cId="549042892" sldId="278"/>
        </pc:sldMkLst>
        <pc:spChg chg="mod">
          <ac:chgData name="Анастасия Гусева" userId="a303c50c256d8c68" providerId="LiveId" clId="{D4799C92-1ED2-4FB3-9619-99E044439F61}" dt="2021-11-05T08:07:48.722" v="318" actId="20577"/>
          <ac:spMkLst>
            <pc:docMk/>
            <pc:sldMk cId="549042892" sldId="278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5T09:45:45.361" v="556" actId="20577"/>
          <ac:spMkLst>
            <pc:docMk/>
            <pc:sldMk cId="549042892" sldId="278"/>
            <ac:spMk id="3" creationId="{00000000-0000-0000-0000-000000000000}"/>
          </ac:spMkLst>
        </pc:spChg>
        <pc:spChg chg="del mod">
          <ac:chgData name="Анастасия Гусева" userId="a303c50c256d8c68" providerId="LiveId" clId="{D4799C92-1ED2-4FB3-9619-99E044439F61}" dt="2021-11-05T08:10:32.588" v="344" actId="478"/>
          <ac:spMkLst>
            <pc:docMk/>
            <pc:sldMk cId="549042892" sldId="278"/>
            <ac:spMk id="5" creationId="{00000000-0000-0000-0000-000000000000}"/>
          </ac:spMkLst>
        </pc:spChg>
        <pc:spChg chg="add del mod">
          <ac:chgData name="Анастасия Гусева" userId="a303c50c256d8c68" providerId="LiveId" clId="{D4799C92-1ED2-4FB3-9619-99E044439F61}" dt="2021-11-05T08:09:09.183" v="336" actId="478"/>
          <ac:spMkLst>
            <pc:docMk/>
            <pc:sldMk cId="549042892" sldId="278"/>
            <ac:spMk id="9" creationId="{00000000-0000-0000-0000-000000000000}"/>
          </ac:spMkLst>
        </pc:spChg>
        <pc:spChg chg="add mod">
          <ac:chgData name="Анастасия Гусева" userId="a303c50c256d8c68" providerId="LiveId" clId="{D4799C92-1ED2-4FB3-9619-99E044439F61}" dt="2021-11-05T08:11:41.470" v="372" actId="1076"/>
          <ac:spMkLst>
            <pc:docMk/>
            <pc:sldMk cId="549042892" sldId="278"/>
            <ac:spMk id="12" creationId="{ED0601ED-D97D-4405-A6A1-2A203F3B7F98}"/>
          </ac:spMkLst>
        </pc:spChg>
        <pc:spChg chg="del">
          <ac:chgData name="Анастасия Гусева" userId="a303c50c256d8c68" providerId="LiveId" clId="{D4799C92-1ED2-4FB3-9619-99E044439F61}" dt="2021-11-05T08:07:52.560" v="320" actId="478"/>
          <ac:spMkLst>
            <pc:docMk/>
            <pc:sldMk cId="549042892" sldId="278"/>
            <ac:spMk id="13" creationId="{A1C0F5FE-DC45-444D-BF9F-43E23132AF38}"/>
          </ac:spMkLst>
        </pc:spChg>
        <pc:spChg chg="add mod">
          <ac:chgData name="Анастасия Гусева" userId="a303c50c256d8c68" providerId="LiveId" clId="{D4799C92-1ED2-4FB3-9619-99E044439F61}" dt="2021-11-05T08:36:40.673" v="503" actId="207"/>
          <ac:spMkLst>
            <pc:docMk/>
            <pc:sldMk cId="549042892" sldId="278"/>
            <ac:spMk id="14" creationId="{6F66DEB4-4F60-4ED8-9DD5-8AC9E186DFA6}"/>
          </ac:spMkLst>
        </pc:spChg>
        <pc:spChg chg="del">
          <ac:chgData name="Анастасия Гусева" userId="a303c50c256d8c68" providerId="LiveId" clId="{D4799C92-1ED2-4FB3-9619-99E044439F61}" dt="2021-11-05T08:08:48.288" v="333" actId="478"/>
          <ac:spMkLst>
            <pc:docMk/>
            <pc:sldMk cId="549042892" sldId="278"/>
            <ac:spMk id="20" creationId="{50F320DB-D71F-403B-8C5A-CD2E3452E543}"/>
          </ac:spMkLst>
        </pc:spChg>
        <pc:picChg chg="add mod">
          <ac:chgData name="Анастасия Гусева" userId="a303c50c256d8c68" providerId="LiveId" clId="{D4799C92-1ED2-4FB3-9619-99E044439F61}" dt="2021-11-05T08:11:44.780" v="373" actId="1076"/>
          <ac:picMkLst>
            <pc:docMk/>
            <pc:sldMk cId="549042892" sldId="278"/>
            <ac:picMk id="10" creationId="{1ED2C54F-8D42-40E5-A883-9F1CFD35A772}"/>
          </ac:picMkLst>
        </pc:picChg>
        <pc:picChg chg="del">
          <ac:chgData name="Анастасия Гусева" userId="a303c50c256d8c68" providerId="LiveId" clId="{D4799C92-1ED2-4FB3-9619-99E044439F61}" dt="2021-11-05T08:07:50.664" v="319" actId="478"/>
          <ac:picMkLst>
            <pc:docMk/>
            <pc:sldMk cId="549042892" sldId="278"/>
            <ac:picMk id="16" creationId="{388415F7-9B0A-4C9A-8B71-180C55CAF0CA}"/>
          </ac:picMkLst>
        </pc:picChg>
        <pc:picChg chg="mod">
          <ac:chgData name="Анастасия Гусева" userId="a303c50c256d8c68" providerId="LiveId" clId="{D4799C92-1ED2-4FB3-9619-99E044439F61}" dt="2021-11-05T08:08:20.558" v="329" actId="1076"/>
          <ac:picMkLst>
            <pc:docMk/>
            <pc:sldMk cId="549042892" sldId="278"/>
            <ac:picMk id="1026" creationId="{00000000-0000-0000-0000-000000000000}"/>
          </ac:picMkLst>
        </pc:picChg>
      </pc:sldChg>
      <pc:sldChg chg="modSp add mod">
        <pc:chgData name="Анастасия Гусева" userId="a303c50c256d8c68" providerId="LiveId" clId="{D4799C92-1ED2-4FB3-9619-99E044439F61}" dt="2021-11-06T11:58:58.964" v="1270" actId="1035"/>
        <pc:sldMkLst>
          <pc:docMk/>
          <pc:sldMk cId="1632607546" sldId="278"/>
        </pc:sldMkLst>
        <pc:spChg chg="mod">
          <ac:chgData name="Анастасия Гусева" userId="a303c50c256d8c68" providerId="LiveId" clId="{D4799C92-1ED2-4FB3-9619-99E044439F61}" dt="2021-11-06T11:58:58.964" v="1270" actId="1035"/>
          <ac:spMkLst>
            <pc:docMk/>
            <pc:sldMk cId="1632607546" sldId="278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1:58:55.843" v="1266" actId="1076"/>
          <ac:spMkLst>
            <pc:docMk/>
            <pc:sldMk cId="1632607546" sldId="278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1:58:51.999" v="1265" actId="1076"/>
          <ac:spMkLst>
            <pc:docMk/>
            <pc:sldMk cId="1632607546" sldId="278"/>
            <ac:spMk id="12" creationId="{ED0601ED-D97D-4405-A6A1-2A203F3B7F98}"/>
          </ac:spMkLst>
        </pc:spChg>
        <pc:spChg chg="mod">
          <ac:chgData name="Анастасия Гусева" userId="a303c50c256d8c68" providerId="LiveId" clId="{D4799C92-1ED2-4FB3-9619-99E044439F61}" dt="2021-11-06T11:58:47.533" v="1263" actId="14100"/>
          <ac:spMkLst>
            <pc:docMk/>
            <pc:sldMk cId="1632607546" sldId="278"/>
            <ac:spMk id="14" creationId="{6F66DEB4-4F60-4ED8-9DD5-8AC9E186DFA6}"/>
          </ac:spMkLst>
        </pc:spChg>
        <pc:picChg chg="mod">
          <ac:chgData name="Анастасия Гусева" userId="a303c50c256d8c68" providerId="LiveId" clId="{D4799C92-1ED2-4FB3-9619-99E044439F61}" dt="2021-11-06T11:58:49.420" v="1264" actId="1076"/>
          <ac:picMkLst>
            <pc:docMk/>
            <pc:sldMk cId="1632607546" sldId="278"/>
            <ac:picMk id="10" creationId="{1ED2C54F-8D42-40E5-A883-9F1CFD35A772}"/>
          </ac:picMkLst>
        </pc:picChg>
        <pc:picChg chg="mod">
          <ac:chgData name="Анастасия Гусева" userId="a303c50c256d8c68" providerId="LiveId" clId="{D4799C92-1ED2-4FB3-9619-99E044439F61}" dt="2021-11-06T11:57:01.151" v="1239" actId="14100"/>
          <ac:picMkLst>
            <pc:docMk/>
            <pc:sldMk cId="1632607546" sldId="278"/>
            <ac:picMk id="1026" creationId="{00000000-0000-0000-0000-000000000000}"/>
          </ac:picMkLst>
        </pc:picChg>
      </pc:sldChg>
      <pc:sldChg chg="modSp add mod">
        <pc:chgData name="Анастасия Гусева" userId="a303c50c256d8c68" providerId="LiveId" clId="{D4799C92-1ED2-4FB3-9619-99E044439F61}" dt="2021-11-06T12:00:33.032" v="1304" actId="14100"/>
        <pc:sldMkLst>
          <pc:docMk/>
          <pc:sldMk cId="259532549" sldId="279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259532549" sldId="279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259532549" sldId="279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0:33.032" v="1304" actId="14100"/>
          <ac:spMkLst>
            <pc:docMk/>
            <pc:sldMk cId="259532549" sldId="279"/>
            <ac:spMk id="12" creationId="{ED0601ED-D97D-4405-A6A1-2A203F3B7F98}"/>
          </ac:spMkLst>
        </pc:spChg>
        <pc:spChg chg="mod">
          <ac:chgData name="Анастасия Гусева" userId="a303c50c256d8c68" providerId="LiveId" clId="{D4799C92-1ED2-4FB3-9619-99E044439F61}" dt="2021-11-06T12:00:21.772" v="1300" actId="14100"/>
          <ac:spMkLst>
            <pc:docMk/>
            <pc:sldMk cId="259532549" sldId="279"/>
            <ac:spMk id="14" creationId="{6F66DEB4-4F60-4ED8-9DD5-8AC9E186DFA6}"/>
          </ac:spMkLst>
        </pc:spChg>
        <pc:picChg chg="mod">
          <ac:chgData name="Анастасия Гусева" userId="a303c50c256d8c68" providerId="LiveId" clId="{D4799C92-1ED2-4FB3-9619-99E044439F61}" dt="2021-11-06T12:00:30.804" v="1303" actId="1076"/>
          <ac:picMkLst>
            <pc:docMk/>
            <pc:sldMk cId="259532549" sldId="279"/>
            <ac:picMk id="8" creationId="{61FAAF0E-8F6D-4005-8B16-538C04E1B795}"/>
          </ac:picMkLst>
        </pc:picChg>
        <pc:picChg chg="mod">
          <ac:chgData name="Анастасия Гусева" userId="a303c50c256d8c68" providerId="LiveId" clId="{D4799C92-1ED2-4FB3-9619-99E044439F61}" dt="2021-11-06T12:00:12.005" v="1298" actId="14100"/>
          <ac:picMkLst>
            <pc:docMk/>
            <pc:sldMk cId="259532549" sldId="279"/>
            <ac:picMk id="1026" creationId="{00000000-0000-0000-0000-000000000000}"/>
          </ac:picMkLst>
        </pc:picChg>
      </pc:sldChg>
      <pc:sldChg chg="addSp delSp modSp add del mod">
        <pc:chgData name="Анастасия Гусева" userId="a303c50c256d8c68" providerId="LiveId" clId="{D4799C92-1ED2-4FB3-9619-99E044439F61}" dt="2021-11-06T09:17:58.650" v="998" actId="47"/>
        <pc:sldMkLst>
          <pc:docMk/>
          <pc:sldMk cId="1598722881" sldId="279"/>
        </pc:sldMkLst>
        <pc:spChg chg="mod">
          <ac:chgData name="Анастасия Гусева" userId="a303c50c256d8c68" providerId="LiveId" clId="{D4799C92-1ED2-4FB3-9619-99E044439F61}" dt="2021-11-05T08:25:51.931" v="415" actId="20577"/>
          <ac:spMkLst>
            <pc:docMk/>
            <pc:sldMk cId="1598722881" sldId="279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5T09:45:38.668" v="552" actId="14100"/>
          <ac:spMkLst>
            <pc:docMk/>
            <pc:sldMk cId="1598722881" sldId="279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5T08:26:55.244" v="424" actId="1076"/>
          <ac:spMkLst>
            <pc:docMk/>
            <pc:sldMk cId="1598722881" sldId="279"/>
            <ac:spMk id="12" creationId="{ED0601ED-D97D-4405-A6A1-2A203F3B7F98}"/>
          </ac:spMkLst>
        </pc:spChg>
        <pc:spChg chg="mod">
          <ac:chgData name="Анастасия Гусева" userId="a303c50c256d8c68" providerId="LiveId" clId="{D4799C92-1ED2-4FB3-9619-99E044439F61}" dt="2021-11-05T08:36:05.589" v="499" actId="113"/>
          <ac:spMkLst>
            <pc:docMk/>
            <pc:sldMk cId="1598722881" sldId="279"/>
            <ac:spMk id="14" creationId="{6F66DEB4-4F60-4ED8-9DD5-8AC9E186DFA6}"/>
          </ac:spMkLst>
        </pc:spChg>
        <pc:picChg chg="add mod">
          <ac:chgData name="Анастасия Гусева" userId="a303c50c256d8c68" providerId="LiveId" clId="{D4799C92-1ED2-4FB3-9619-99E044439F61}" dt="2021-11-05T08:26:59.392" v="425" actId="1076"/>
          <ac:picMkLst>
            <pc:docMk/>
            <pc:sldMk cId="1598722881" sldId="279"/>
            <ac:picMk id="8" creationId="{61FAAF0E-8F6D-4005-8B16-538C04E1B795}"/>
          </ac:picMkLst>
        </pc:picChg>
        <pc:picChg chg="del">
          <ac:chgData name="Анастасия Гусева" userId="a303c50c256d8c68" providerId="LiveId" clId="{D4799C92-1ED2-4FB3-9619-99E044439F61}" dt="2021-11-05T08:24:50.621" v="396" actId="478"/>
          <ac:picMkLst>
            <pc:docMk/>
            <pc:sldMk cId="1598722881" sldId="279"/>
            <ac:picMk id="10" creationId="{1ED2C54F-8D42-40E5-A883-9F1CFD35A772}"/>
          </ac:picMkLst>
        </pc:picChg>
        <pc:picChg chg="mod">
          <ac:chgData name="Анастасия Гусева" userId="a303c50c256d8c68" providerId="LiveId" clId="{D4799C92-1ED2-4FB3-9619-99E044439F61}" dt="2021-11-05T08:26:59.887" v="426" actId="1076"/>
          <ac:picMkLst>
            <pc:docMk/>
            <pc:sldMk cId="1598722881" sldId="279"/>
            <ac:picMk id="1026" creationId="{00000000-0000-0000-0000-000000000000}"/>
          </ac:picMkLst>
        </pc:picChg>
      </pc:sldChg>
      <pc:sldChg chg="addSp delSp modSp add del mod">
        <pc:chgData name="Анастасия Гусева" userId="a303c50c256d8c68" providerId="LiveId" clId="{D4799C92-1ED2-4FB3-9619-99E044439F61}" dt="2021-11-05T08:36:24.814" v="502" actId="2696"/>
        <pc:sldMkLst>
          <pc:docMk/>
          <pc:sldMk cId="3374101849" sldId="280"/>
        </pc:sldMkLst>
        <pc:spChg chg="mod">
          <ac:chgData name="Анастасия Гусева" userId="a303c50c256d8c68" providerId="LiveId" clId="{D4799C92-1ED2-4FB3-9619-99E044439F61}" dt="2021-11-05T08:32:44.061" v="462" actId="20577"/>
          <ac:spMkLst>
            <pc:docMk/>
            <pc:sldMk cId="3374101849" sldId="280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5T08:32:30.906" v="449" actId="20577"/>
          <ac:spMkLst>
            <pc:docMk/>
            <pc:sldMk cId="3374101849" sldId="280"/>
            <ac:spMk id="3" creationId="{00000000-0000-0000-0000-000000000000}"/>
          </ac:spMkLst>
        </pc:spChg>
        <pc:spChg chg="add del">
          <ac:chgData name="Анастасия Гусева" userId="a303c50c256d8c68" providerId="LiveId" clId="{D4799C92-1ED2-4FB3-9619-99E044439F61}" dt="2021-11-05T08:30:54.873" v="440"/>
          <ac:spMkLst>
            <pc:docMk/>
            <pc:sldMk cId="3374101849" sldId="280"/>
            <ac:spMk id="4" creationId="{B23694EF-71EB-4475-86CA-A6CFC60DED13}"/>
          </ac:spMkLst>
        </pc:spChg>
        <pc:spChg chg="add del">
          <ac:chgData name="Анастасия Гусева" userId="a303c50c256d8c68" providerId="LiveId" clId="{D4799C92-1ED2-4FB3-9619-99E044439F61}" dt="2021-11-05T08:30:54.873" v="440"/>
          <ac:spMkLst>
            <pc:docMk/>
            <pc:sldMk cId="3374101849" sldId="280"/>
            <ac:spMk id="5" creationId="{3EE8AB8B-CD87-41AC-AB1D-DFA414A06119}"/>
          </ac:spMkLst>
        </pc:spChg>
        <pc:spChg chg="add del">
          <ac:chgData name="Анастасия Гусева" userId="a303c50c256d8c68" providerId="LiveId" clId="{D4799C92-1ED2-4FB3-9619-99E044439F61}" dt="2021-11-05T08:33:47.640" v="472" actId="478"/>
          <ac:spMkLst>
            <pc:docMk/>
            <pc:sldMk cId="3374101849" sldId="280"/>
            <ac:spMk id="6" creationId="{94035DF7-03DF-4B94-94B3-4EFC9432C3EF}"/>
          </ac:spMkLst>
        </pc:spChg>
        <pc:spChg chg="add del">
          <ac:chgData name="Анастасия Гусева" userId="a303c50c256d8c68" providerId="LiveId" clId="{D4799C92-1ED2-4FB3-9619-99E044439F61}" dt="2021-11-05T08:33:47.640" v="472" actId="478"/>
          <ac:spMkLst>
            <pc:docMk/>
            <pc:sldMk cId="3374101849" sldId="280"/>
            <ac:spMk id="7" creationId="{07DA56BB-5147-4D76-900E-6318769C4B19}"/>
          </ac:spMkLst>
        </pc:spChg>
        <pc:spChg chg="add del">
          <ac:chgData name="Анастасия Гусева" userId="a303c50c256d8c68" providerId="LiveId" clId="{D4799C92-1ED2-4FB3-9619-99E044439F61}" dt="2021-11-05T08:33:47.640" v="472" actId="478"/>
          <ac:spMkLst>
            <pc:docMk/>
            <pc:sldMk cId="3374101849" sldId="280"/>
            <ac:spMk id="9" creationId="{BB341496-B100-403D-9BA7-CEE3063917B9}"/>
          </ac:spMkLst>
        </pc:spChg>
        <pc:spChg chg="mod">
          <ac:chgData name="Анастасия Гусева" userId="a303c50c256d8c68" providerId="LiveId" clId="{D4799C92-1ED2-4FB3-9619-99E044439F61}" dt="2021-11-05T08:34:06.242" v="475"/>
          <ac:spMkLst>
            <pc:docMk/>
            <pc:sldMk cId="3374101849" sldId="280"/>
            <ac:spMk id="12" creationId="{ED0601ED-D97D-4405-A6A1-2A203F3B7F98}"/>
          </ac:spMkLst>
        </pc:spChg>
        <pc:spChg chg="mod">
          <ac:chgData name="Анастасия Гусева" userId="a303c50c256d8c68" providerId="LiveId" clId="{D4799C92-1ED2-4FB3-9619-99E044439F61}" dt="2021-11-05T08:34:24.375" v="481" actId="1076"/>
          <ac:spMkLst>
            <pc:docMk/>
            <pc:sldMk cId="3374101849" sldId="280"/>
            <ac:spMk id="14" creationId="{6F66DEB4-4F60-4ED8-9DD5-8AC9E186DFA6}"/>
          </ac:spMkLst>
        </pc:spChg>
        <pc:picChg chg="del">
          <ac:chgData name="Анастасия Гусева" userId="a303c50c256d8c68" providerId="LiveId" clId="{D4799C92-1ED2-4FB3-9619-99E044439F61}" dt="2021-11-05T08:31:06.052" v="443" actId="478"/>
          <ac:picMkLst>
            <pc:docMk/>
            <pc:sldMk cId="3374101849" sldId="280"/>
            <ac:picMk id="8" creationId="{61FAAF0E-8F6D-4005-8B16-538C04E1B795}"/>
          </ac:picMkLst>
        </pc:picChg>
        <pc:picChg chg="add mod">
          <ac:chgData name="Анастасия Гусева" userId="a303c50c256d8c68" providerId="LiveId" clId="{D4799C92-1ED2-4FB3-9619-99E044439F61}" dt="2021-11-05T08:32:48.534" v="464" actId="1076"/>
          <ac:picMkLst>
            <pc:docMk/>
            <pc:sldMk cId="3374101849" sldId="280"/>
            <ac:picMk id="11" creationId="{B138D883-E8D7-4C3A-B4D8-860193B45D41}"/>
          </ac:picMkLst>
        </pc:picChg>
        <pc:picChg chg="del mod">
          <ac:chgData name="Анастасия Гусева" userId="a303c50c256d8c68" providerId="LiveId" clId="{D4799C92-1ED2-4FB3-9619-99E044439F61}" dt="2021-11-05T08:33:47.640" v="472" actId="478"/>
          <ac:picMkLst>
            <pc:docMk/>
            <pc:sldMk cId="3374101849" sldId="280"/>
            <ac:picMk id="1026" creationId="{00000000-0000-0000-0000-000000000000}"/>
          </ac:picMkLst>
        </pc:picChg>
        <pc:picChg chg="add del">
          <ac:chgData name="Анастасия Гусева" userId="a303c50c256d8c68" providerId="LiveId" clId="{D4799C92-1ED2-4FB3-9619-99E044439F61}" dt="2021-11-05T08:30:54.873" v="440"/>
          <ac:picMkLst>
            <pc:docMk/>
            <pc:sldMk cId="3374101849" sldId="280"/>
            <ac:picMk id="2049" creationId="{9DD09731-5D20-42E9-BB45-06FEF8C67562}"/>
          </ac:picMkLst>
        </pc:picChg>
      </pc:sldChg>
      <pc:sldChg chg="addSp delSp modSp add mod ord">
        <pc:chgData name="Анастасия Гусева" userId="a303c50c256d8c68" providerId="LiveId" clId="{D4799C92-1ED2-4FB3-9619-99E044439F61}" dt="2021-11-06T12:01:00.171" v="1310" actId="1076"/>
        <pc:sldMkLst>
          <pc:docMk/>
          <pc:sldMk cId="970858419" sldId="281"/>
        </pc:sldMkLst>
        <pc:spChg chg="del">
          <ac:chgData name="Анастасия Гусева" userId="a303c50c256d8c68" providerId="LiveId" clId="{D4799C92-1ED2-4FB3-9619-99E044439F61}" dt="2021-11-05T08:34:38.650" v="483" actId="478"/>
          <ac:spMkLst>
            <pc:docMk/>
            <pc:sldMk cId="970858419" sldId="281"/>
            <ac:spMk id="2" creationId="{00000000-0000-0000-0000-000000000000}"/>
          </ac:spMkLst>
        </pc:spChg>
        <pc:spChg chg="del">
          <ac:chgData name="Анастасия Гусева" userId="a303c50c256d8c68" providerId="LiveId" clId="{D4799C92-1ED2-4FB3-9619-99E044439F61}" dt="2021-11-05T08:34:38.650" v="483" actId="478"/>
          <ac:spMkLst>
            <pc:docMk/>
            <pc:sldMk cId="970858419" sldId="281"/>
            <ac:spMk id="3" creationId="{00000000-0000-0000-0000-000000000000}"/>
          </ac:spMkLst>
        </pc:spChg>
        <pc:spChg chg="add del mod">
          <ac:chgData name="Анастасия Гусева" userId="a303c50c256d8c68" providerId="LiveId" clId="{D4799C92-1ED2-4FB3-9619-99E044439F61}" dt="2021-11-05T08:34:53.702" v="485" actId="478"/>
          <ac:spMkLst>
            <pc:docMk/>
            <pc:sldMk cId="970858419" sldId="281"/>
            <ac:spMk id="5" creationId="{1C9C0181-5069-410B-A2CF-8B8644FA554C}"/>
          </ac:spMkLst>
        </pc:spChg>
        <pc:spChg chg="add del mod">
          <ac:chgData name="Анастасия Гусева" userId="a303c50c256d8c68" providerId="LiveId" clId="{D4799C92-1ED2-4FB3-9619-99E044439F61}" dt="2021-11-05T08:35:08.005" v="489" actId="478"/>
          <ac:spMkLst>
            <pc:docMk/>
            <pc:sldMk cId="970858419" sldId="281"/>
            <ac:spMk id="7" creationId="{461FEB1D-05B6-4BFE-AC46-CCA83EDF419E}"/>
          </ac:spMkLst>
        </pc:spChg>
        <pc:spChg chg="del">
          <ac:chgData name="Анастасия Гусева" userId="a303c50c256d8c68" providerId="LiveId" clId="{D4799C92-1ED2-4FB3-9619-99E044439F61}" dt="2021-11-05T08:34:38.650" v="483" actId="478"/>
          <ac:spMkLst>
            <pc:docMk/>
            <pc:sldMk cId="970858419" sldId="281"/>
            <ac:spMk id="12" creationId="{ED0601ED-D97D-4405-A6A1-2A203F3B7F98}"/>
          </ac:spMkLst>
        </pc:spChg>
        <pc:spChg chg="add mod">
          <ac:chgData name="Анастасия Гусева" userId="a303c50c256d8c68" providerId="LiveId" clId="{D4799C92-1ED2-4FB3-9619-99E044439F61}" dt="2021-11-06T10:53:46.696" v="1184"/>
          <ac:spMkLst>
            <pc:docMk/>
            <pc:sldMk cId="970858419" sldId="281"/>
            <ac:spMk id="13" creationId="{0F3CCEC4-ED5C-43DE-BB29-A15E3834B9B1}"/>
          </ac:spMkLst>
        </pc:spChg>
        <pc:spChg chg="del">
          <ac:chgData name="Анастасия Гусева" userId="a303c50c256d8c68" providerId="LiveId" clId="{D4799C92-1ED2-4FB3-9619-99E044439F61}" dt="2021-11-05T08:34:38.650" v="483" actId="478"/>
          <ac:spMkLst>
            <pc:docMk/>
            <pc:sldMk cId="970858419" sldId="281"/>
            <ac:spMk id="14" creationId="{6F66DEB4-4F60-4ED8-9DD5-8AC9E186DFA6}"/>
          </ac:spMkLst>
        </pc:spChg>
        <pc:spChg chg="add mod">
          <ac:chgData name="Анастасия Гусева" userId="a303c50c256d8c68" providerId="LiveId" clId="{D4799C92-1ED2-4FB3-9619-99E044439F61}" dt="2021-11-06T12:00:52.600" v="1308" actId="14100"/>
          <ac:spMkLst>
            <pc:docMk/>
            <pc:sldMk cId="970858419" sldId="281"/>
            <ac:spMk id="15" creationId="{1C70792D-87AB-404F-8692-9589A14A6777}"/>
          </ac:spMkLst>
        </pc:spChg>
        <pc:spChg chg="add mod">
          <ac:chgData name="Анастасия Гусева" userId="a303c50c256d8c68" providerId="LiveId" clId="{D4799C92-1ED2-4FB3-9619-99E044439F61}" dt="2021-11-06T12:01:00.171" v="1310" actId="1076"/>
          <ac:spMkLst>
            <pc:docMk/>
            <pc:sldMk cId="970858419" sldId="281"/>
            <ac:spMk id="16" creationId="{2EECFE88-F234-484B-B648-13C18088CFA9}"/>
          </ac:spMkLst>
        </pc:spChg>
        <pc:spChg chg="add mod">
          <ac:chgData name="Анастасия Гусева" userId="a303c50c256d8c68" providerId="LiveId" clId="{D4799C92-1ED2-4FB3-9619-99E044439F61}" dt="2021-11-06T12:00:52.600" v="1308" actId="14100"/>
          <ac:spMkLst>
            <pc:docMk/>
            <pc:sldMk cId="970858419" sldId="281"/>
            <ac:spMk id="17" creationId="{7E6F6896-0A86-4EE0-844C-5CFDE0C046AE}"/>
          </ac:spMkLst>
        </pc:spChg>
        <pc:picChg chg="del">
          <ac:chgData name="Анастасия Гусева" userId="a303c50c256d8c68" providerId="LiveId" clId="{D4799C92-1ED2-4FB3-9619-99E044439F61}" dt="2021-11-05T08:34:38.650" v="483" actId="478"/>
          <ac:picMkLst>
            <pc:docMk/>
            <pc:sldMk cId="970858419" sldId="281"/>
            <ac:picMk id="8" creationId="{61FAAF0E-8F6D-4005-8B16-538C04E1B795}"/>
          </ac:picMkLst>
        </pc:picChg>
        <pc:picChg chg="add mod">
          <ac:chgData name="Анастасия Гусева" userId="a303c50c256d8c68" providerId="LiveId" clId="{D4799C92-1ED2-4FB3-9619-99E044439F61}" dt="2021-11-06T12:00:56.125" v="1309" actId="1076"/>
          <ac:picMkLst>
            <pc:docMk/>
            <pc:sldMk cId="970858419" sldId="281"/>
            <ac:picMk id="18" creationId="{16320B66-1083-4C96-8EB9-05C533996A64}"/>
          </ac:picMkLst>
        </pc:picChg>
        <pc:picChg chg="mod">
          <ac:chgData name="Анастасия Гусева" userId="a303c50c256d8c68" providerId="LiveId" clId="{D4799C92-1ED2-4FB3-9619-99E044439F61}" dt="2021-11-06T12:00:43.236" v="1306" actId="14100"/>
          <ac:picMkLst>
            <pc:docMk/>
            <pc:sldMk cId="970858419" sldId="281"/>
            <ac:picMk id="1026" creationId="{00000000-0000-0000-0000-000000000000}"/>
          </ac:picMkLst>
        </pc:picChg>
      </pc:sldChg>
      <pc:sldChg chg="add del">
        <pc:chgData name="Анастасия Гусева" userId="a303c50c256d8c68" providerId="LiveId" clId="{D4799C92-1ED2-4FB3-9619-99E044439F61}" dt="2021-11-06T09:19:56.947" v="1056" actId="47"/>
        <pc:sldMkLst>
          <pc:docMk/>
          <pc:sldMk cId="2948186709" sldId="282"/>
        </pc:sldMkLst>
      </pc:sldChg>
      <pc:sldChg chg="addSp delSp modSp add del mod">
        <pc:chgData name="Анастасия Гусева" userId="a303c50c256d8c68" providerId="LiveId" clId="{D4799C92-1ED2-4FB3-9619-99E044439F61}" dt="2021-11-06T09:18:22.537" v="1000" actId="47"/>
        <pc:sldMkLst>
          <pc:docMk/>
          <pc:sldMk cId="3034888552" sldId="282"/>
        </pc:sldMkLst>
        <pc:spChg chg="mod">
          <ac:chgData name="Анастасия Гусева" userId="a303c50c256d8c68" providerId="LiveId" clId="{D4799C92-1ED2-4FB3-9619-99E044439F61}" dt="2021-11-05T09:44:47.483" v="538" actId="20577"/>
          <ac:spMkLst>
            <pc:docMk/>
            <pc:sldMk cId="3034888552" sldId="282"/>
            <ac:spMk id="13" creationId="{0F3CCEC4-ED5C-43DE-BB29-A15E3834B9B1}"/>
          </ac:spMkLst>
        </pc:spChg>
        <pc:spChg chg="mod">
          <ac:chgData name="Анастасия Гусева" userId="a303c50c256d8c68" providerId="LiveId" clId="{D4799C92-1ED2-4FB3-9619-99E044439F61}" dt="2021-11-05T09:47:06.904" v="616" actId="1076"/>
          <ac:spMkLst>
            <pc:docMk/>
            <pc:sldMk cId="3034888552" sldId="282"/>
            <ac:spMk id="15" creationId="{1C70792D-87AB-404F-8692-9589A14A6777}"/>
          </ac:spMkLst>
        </pc:spChg>
        <pc:spChg chg="mod">
          <ac:chgData name="Анастасия Гусева" userId="a303c50c256d8c68" providerId="LiveId" clId="{D4799C92-1ED2-4FB3-9619-99E044439F61}" dt="2021-11-05T09:48:05.462" v="655" actId="20577"/>
          <ac:spMkLst>
            <pc:docMk/>
            <pc:sldMk cId="3034888552" sldId="282"/>
            <ac:spMk id="16" creationId="{2EECFE88-F234-484B-B648-13C18088CFA9}"/>
          </ac:spMkLst>
        </pc:spChg>
        <pc:spChg chg="mod">
          <ac:chgData name="Анастасия Гусева" userId="a303c50c256d8c68" providerId="LiveId" clId="{D4799C92-1ED2-4FB3-9619-99E044439F61}" dt="2021-11-05T09:51:03.968" v="698" actId="207"/>
          <ac:spMkLst>
            <pc:docMk/>
            <pc:sldMk cId="3034888552" sldId="282"/>
            <ac:spMk id="17" creationId="{7E6F6896-0A86-4EE0-844C-5CFDE0C046AE}"/>
          </ac:spMkLst>
        </pc:spChg>
        <pc:picChg chg="add mod">
          <ac:chgData name="Анастасия Гусева" userId="a303c50c256d8c68" providerId="LiveId" clId="{D4799C92-1ED2-4FB3-9619-99E044439F61}" dt="2021-11-05T09:48:10.100" v="657" actId="1076"/>
          <ac:picMkLst>
            <pc:docMk/>
            <pc:sldMk cId="3034888552" sldId="282"/>
            <ac:picMk id="8" creationId="{5058E091-449C-43EE-869E-76C93C8B8278}"/>
          </ac:picMkLst>
        </pc:picChg>
        <pc:picChg chg="del mod">
          <ac:chgData name="Анастасия Гусева" userId="a303c50c256d8c68" providerId="LiveId" clId="{D4799C92-1ED2-4FB3-9619-99E044439F61}" dt="2021-11-05T09:44:24.866" v="522" actId="478"/>
          <ac:picMkLst>
            <pc:docMk/>
            <pc:sldMk cId="3034888552" sldId="282"/>
            <ac:picMk id="18" creationId="{16320B66-1083-4C96-8EB9-05C533996A64}"/>
          </ac:picMkLst>
        </pc:picChg>
      </pc:sldChg>
      <pc:sldChg chg="modSp add mod">
        <pc:chgData name="Анастасия Гусева" userId="a303c50c256d8c68" providerId="LiveId" clId="{D4799C92-1ED2-4FB3-9619-99E044439F61}" dt="2021-11-06T12:03:04.968" v="1346" actId="1036"/>
        <pc:sldMkLst>
          <pc:docMk/>
          <pc:sldMk cId="1424193192" sldId="283"/>
        </pc:sldMkLst>
        <pc:spChg chg="mod">
          <ac:chgData name="Анастасия Гусева" userId="a303c50c256d8c68" providerId="LiveId" clId="{D4799C92-1ED2-4FB3-9619-99E044439F61}" dt="2021-11-06T12:02:18.768" v="1329" actId="14100"/>
          <ac:spMkLst>
            <pc:docMk/>
            <pc:sldMk cId="1424193192" sldId="283"/>
            <ac:spMk id="13" creationId="{0F3CCEC4-ED5C-43DE-BB29-A15E3834B9B1}"/>
          </ac:spMkLst>
        </pc:spChg>
        <pc:spChg chg="mod">
          <ac:chgData name="Анастасия Гусева" userId="a303c50c256d8c68" providerId="LiveId" clId="{D4799C92-1ED2-4FB3-9619-99E044439F61}" dt="2021-11-06T12:02:18.768" v="1329" actId="14100"/>
          <ac:spMkLst>
            <pc:docMk/>
            <pc:sldMk cId="1424193192" sldId="283"/>
            <ac:spMk id="15" creationId="{1C70792D-87AB-404F-8692-9589A14A6777}"/>
          </ac:spMkLst>
        </pc:spChg>
        <pc:spChg chg="mod">
          <ac:chgData name="Анастасия Гусева" userId="a303c50c256d8c68" providerId="LiveId" clId="{D4799C92-1ED2-4FB3-9619-99E044439F61}" dt="2021-11-06T12:02:18.768" v="1329" actId="14100"/>
          <ac:spMkLst>
            <pc:docMk/>
            <pc:sldMk cId="1424193192" sldId="283"/>
            <ac:spMk id="16" creationId="{2EECFE88-F234-484B-B648-13C18088CFA9}"/>
          </ac:spMkLst>
        </pc:spChg>
        <pc:spChg chg="mod">
          <ac:chgData name="Анастасия Гусева" userId="a303c50c256d8c68" providerId="LiveId" clId="{D4799C92-1ED2-4FB3-9619-99E044439F61}" dt="2021-11-06T12:03:04.968" v="1346" actId="1036"/>
          <ac:spMkLst>
            <pc:docMk/>
            <pc:sldMk cId="1424193192" sldId="283"/>
            <ac:spMk id="17" creationId="{7E6F6896-0A86-4EE0-844C-5CFDE0C046AE}"/>
          </ac:spMkLst>
        </pc:spChg>
        <pc:picChg chg="mod">
          <ac:chgData name="Анастасия Гусева" userId="a303c50c256d8c68" providerId="LiveId" clId="{D4799C92-1ED2-4FB3-9619-99E044439F61}" dt="2021-11-06T12:03:00.705" v="1341" actId="1076"/>
          <ac:picMkLst>
            <pc:docMk/>
            <pc:sldMk cId="1424193192" sldId="283"/>
            <ac:picMk id="3" creationId="{8A9B397A-379C-4875-8598-EF91186EBCDB}"/>
          </ac:picMkLst>
        </pc:picChg>
        <pc:picChg chg="mod">
          <ac:chgData name="Анастасия Гусева" userId="a303c50c256d8c68" providerId="LiveId" clId="{D4799C92-1ED2-4FB3-9619-99E044439F61}" dt="2021-11-06T12:02:09.953" v="1327" actId="14100"/>
          <ac:picMkLst>
            <pc:docMk/>
            <pc:sldMk cId="1424193192" sldId="283"/>
            <ac:picMk id="1026" creationId="{00000000-0000-0000-0000-000000000000}"/>
          </ac:picMkLst>
        </pc:picChg>
      </pc:sldChg>
      <pc:sldChg chg="addSp delSp modSp add del mod">
        <pc:chgData name="Анастасия Гусева" userId="a303c50c256d8c68" providerId="LiveId" clId="{D4799C92-1ED2-4FB3-9619-99E044439F61}" dt="2021-11-06T09:20:45.473" v="1065" actId="47"/>
        <pc:sldMkLst>
          <pc:docMk/>
          <pc:sldMk cId="3678471334" sldId="283"/>
        </pc:sldMkLst>
        <pc:spChg chg="mod">
          <ac:chgData name="Анастасия Гусева" userId="a303c50c256d8c68" providerId="LiveId" clId="{D4799C92-1ED2-4FB3-9619-99E044439F61}" dt="2021-11-05T10:33:24.163" v="708" actId="20577"/>
          <ac:spMkLst>
            <pc:docMk/>
            <pc:sldMk cId="3678471334" sldId="283"/>
            <ac:spMk id="13" creationId="{0F3CCEC4-ED5C-43DE-BB29-A15E3834B9B1}"/>
          </ac:spMkLst>
        </pc:spChg>
        <pc:spChg chg="mod">
          <ac:chgData name="Анастасия Гусева" userId="a303c50c256d8c68" providerId="LiveId" clId="{D4799C92-1ED2-4FB3-9619-99E044439F61}" dt="2021-11-05T10:33:42.517" v="711" actId="20577"/>
          <ac:spMkLst>
            <pc:docMk/>
            <pc:sldMk cId="3678471334" sldId="283"/>
            <ac:spMk id="15" creationId="{1C70792D-87AB-404F-8692-9589A14A6777}"/>
          </ac:spMkLst>
        </pc:spChg>
        <pc:spChg chg="mod">
          <ac:chgData name="Анастасия Гусева" userId="a303c50c256d8c68" providerId="LiveId" clId="{D4799C92-1ED2-4FB3-9619-99E044439F61}" dt="2021-11-05T10:38:23.478" v="727" actId="14100"/>
          <ac:spMkLst>
            <pc:docMk/>
            <pc:sldMk cId="3678471334" sldId="283"/>
            <ac:spMk id="16" creationId="{2EECFE88-F234-484B-B648-13C18088CFA9}"/>
          </ac:spMkLst>
        </pc:spChg>
        <pc:spChg chg="mod">
          <ac:chgData name="Анастасия Гусева" userId="a303c50c256d8c68" providerId="LiveId" clId="{D4799C92-1ED2-4FB3-9619-99E044439F61}" dt="2021-11-05T10:42:59.024" v="761" actId="113"/>
          <ac:spMkLst>
            <pc:docMk/>
            <pc:sldMk cId="3678471334" sldId="283"/>
            <ac:spMk id="17" creationId="{7E6F6896-0A86-4EE0-844C-5CFDE0C046AE}"/>
          </ac:spMkLst>
        </pc:spChg>
        <pc:picChg chg="add mod">
          <ac:chgData name="Анастасия Гусева" userId="a303c50c256d8c68" providerId="LiveId" clId="{D4799C92-1ED2-4FB3-9619-99E044439F61}" dt="2021-11-05T10:38:29.550" v="728" actId="1076"/>
          <ac:picMkLst>
            <pc:docMk/>
            <pc:sldMk cId="3678471334" sldId="283"/>
            <ac:picMk id="3" creationId="{8A9B397A-379C-4875-8598-EF91186EBCDB}"/>
          </ac:picMkLst>
        </pc:picChg>
        <pc:picChg chg="del">
          <ac:chgData name="Анастасия Гусева" userId="a303c50c256d8c68" providerId="LiveId" clId="{D4799C92-1ED2-4FB3-9619-99E044439F61}" dt="2021-11-05T10:33:44.283" v="712" actId="478"/>
          <ac:picMkLst>
            <pc:docMk/>
            <pc:sldMk cId="3678471334" sldId="283"/>
            <ac:picMk id="8" creationId="{5058E091-449C-43EE-869E-76C93C8B8278}"/>
          </ac:picMkLst>
        </pc:picChg>
        <pc:picChg chg="add del mod">
          <ac:chgData name="Анастасия Гусева" userId="a303c50c256d8c68" providerId="LiveId" clId="{D4799C92-1ED2-4FB3-9619-99E044439F61}" dt="2021-11-05T10:36:56.059" v="716" actId="478"/>
          <ac:picMkLst>
            <pc:docMk/>
            <pc:sldMk cId="3678471334" sldId="283"/>
            <ac:picMk id="9" creationId="{273B0FFE-A91D-46D3-9F4F-6EBBED73FEAB}"/>
          </ac:picMkLst>
        </pc:picChg>
      </pc:sldChg>
      <pc:sldChg chg="addSp delSp modSp add del mod">
        <pc:chgData name="Анастасия Гусева" userId="a303c50c256d8c68" providerId="LiveId" clId="{D4799C92-1ED2-4FB3-9619-99E044439F61}" dt="2021-11-06T15:27:59.754" v="1542" actId="47"/>
        <pc:sldMkLst>
          <pc:docMk/>
          <pc:sldMk cId="643780153" sldId="284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643780153" sldId="284"/>
            <ac:spMk id="2" creationId="{00000000-0000-0000-0000-000000000000}"/>
          </ac:spMkLst>
        </pc:spChg>
        <pc:spChg chg="del">
          <ac:chgData name="Анастасия Гусева" userId="a303c50c256d8c68" providerId="LiveId" clId="{D4799C92-1ED2-4FB3-9619-99E044439F61}" dt="2021-11-05T11:02:30.419" v="814" actId="478"/>
          <ac:spMkLst>
            <pc:docMk/>
            <pc:sldMk cId="643780153" sldId="284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5:15.263" v="1378" actId="14100"/>
          <ac:spMkLst>
            <pc:docMk/>
            <pc:sldMk cId="643780153" sldId="284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5:27.931" v="1380" actId="255"/>
          <ac:spMkLst>
            <pc:docMk/>
            <pc:sldMk cId="643780153" sldId="284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5:15.263" v="1378" actId="14100"/>
          <ac:spMkLst>
            <pc:docMk/>
            <pc:sldMk cId="643780153" sldId="284"/>
            <ac:spMk id="6" creationId="{00000000-0000-0000-0000-000000000000}"/>
          </ac:spMkLst>
        </pc:spChg>
        <pc:spChg chg="add del mod">
          <ac:chgData name="Анастасия Гусева" userId="a303c50c256d8c68" providerId="LiveId" clId="{D4799C92-1ED2-4FB3-9619-99E044439F61}" dt="2021-11-05T11:02:33.510" v="815" actId="478"/>
          <ac:spMkLst>
            <pc:docMk/>
            <pc:sldMk cId="643780153" sldId="284"/>
            <ac:spMk id="8" creationId="{9624D0BD-F095-48C1-8B05-9E9B9CBD2240}"/>
          </ac:spMkLst>
        </pc:spChg>
        <pc:picChg chg="add mod">
          <ac:chgData name="Анастасия Гусева" userId="a303c50c256d8c68" providerId="LiveId" clId="{D4799C92-1ED2-4FB3-9619-99E044439F61}" dt="2021-11-06T12:05:18.315" v="1379" actId="1076"/>
          <ac:picMkLst>
            <pc:docMk/>
            <pc:sldMk cId="643780153" sldId="284"/>
            <ac:picMk id="11" creationId="{7D9885DC-6461-4947-9553-A19EBCE963E3}"/>
          </ac:picMkLst>
        </pc:picChg>
        <pc:picChg chg="mod">
          <ac:chgData name="Анастасия Гусева" userId="a303c50c256d8c68" providerId="LiveId" clId="{D4799C92-1ED2-4FB3-9619-99E044439F61}" dt="2021-11-06T12:05:04.539" v="1375" actId="14100"/>
          <ac:picMkLst>
            <pc:docMk/>
            <pc:sldMk cId="643780153" sldId="284"/>
            <ac:picMk id="1026" creationId="{00000000-0000-0000-0000-000000000000}"/>
          </ac:picMkLst>
        </pc:picChg>
        <pc:picChg chg="del">
          <ac:chgData name="Анастасия Гусева" userId="a303c50c256d8c68" providerId="LiveId" clId="{D4799C92-1ED2-4FB3-9619-99E044439F61}" dt="2021-11-05T11:02:27.540" v="813" actId="478"/>
          <ac:picMkLst>
            <pc:docMk/>
            <pc:sldMk cId="643780153" sldId="284"/>
            <ac:picMk id="3074" creationId="{00000000-0000-0000-0000-000000000000}"/>
          </ac:picMkLst>
        </pc:picChg>
      </pc:sldChg>
      <pc:sldChg chg="add">
        <pc:chgData name="Анастасия Гусева" userId="a303c50c256d8c68" providerId="LiveId" clId="{D4799C92-1ED2-4FB3-9619-99E044439F61}" dt="2021-11-06T15:28:02.888" v="1543"/>
        <pc:sldMkLst>
          <pc:docMk/>
          <pc:sldMk cId="3814327467" sldId="284"/>
        </pc:sldMkLst>
      </pc:sldChg>
      <pc:sldChg chg="modSp mod ord">
        <pc:chgData name="Анастасия Гусева" userId="a303c50c256d8c68" providerId="LiveId" clId="{D4799C92-1ED2-4FB3-9619-99E044439F61}" dt="2021-11-06T12:08:27.159" v="1424" actId="1076"/>
        <pc:sldMkLst>
          <pc:docMk/>
          <pc:sldMk cId="301046651" sldId="285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301046651" sldId="285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8:24.840" v="1423" actId="14100"/>
          <ac:spMkLst>
            <pc:docMk/>
            <pc:sldMk cId="301046651" sldId="285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8:24.840" v="1423" actId="14100"/>
          <ac:spMkLst>
            <pc:docMk/>
            <pc:sldMk cId="301046651" sldId="285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8:24.840" v="1423" actId="14100"/>
          <ac:spMkLst>
            <pc:docMk/>
            <pc:sldMk cId="301046651" sldId="285"/>
            <ac:spMk id="6" creationId="{00000000-0000-0000-0000-000000000000}"/>
          </ac:spMkLst>
        </pc:spChg>
        <pc:picChg chg="mod">
          <ac:chgData name="Анастасия Гусева" userId="a303c50c256d8c68" providerId="LiveId" clId="{D4799C92-1ED2-4FB3-9619-99E044439F61}" dt="2021-11-06T12:08:27.159" v="1424" actId="1076"/>
          <ac:picMkLst>
            <pc:docMk/>
            <pc:sldMk cId="301046651" sldId="285"/>
            <ac:picMk id="7" creationId="{27F4C951-9E93-4D35-B64F-7A3F00602A76}"/>
          </ac:picMkLst>
        </pc:picChg>
        <pc:picChg chg="mod">
          <ac:chgData name="Анастасия Гусева" userId="a303c50c256d8c68" providerId="LiveId" clId="{D4799C92-1ED2-4FB3-9619-99E044439F61}" dt="2021-11-06T12:08:12.923" v="1420" actId="14100"/>
          <ac:picMkLst>
            <pc:docMk/>
            <pc:sldMk cId="301046651" sldId="285"/>
            <ac:picMk id="1026" creationId="{00000000-0000-0000-0000-000000000000}"/>
          </ac:picMkLst>
        </pc:picChg>
      </pc:sldChg>
      <pc:sldChg chg="modSp mod ord">
        <pc:chgData name="Анастасия Гусева" userId="a303c50c256d8c68" providerId="LiveId" clId="{D4799C92-1ED2-4FB3-9619-99E044439F61}" dt="2021-11-06T12:09:23.831" v="1450" actId="1036"/>
        <pc:sldMkLst>
          <pc:docMk/>
          <pc:sldMk cId="301584976" sldId="286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301584976" sldId="286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8:52.418" v="1429" actId="14100"/>
          <ac:spMkLst>
            <pc:docMk/>
            <pc:sldMk cId="301584976" sldId="286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9:18.143" v="1447" actId="404"/>
          <ac:spMkLst>
            <pc:docMk/>
            <pc:sldMk cId="301584976" sldId="286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09:23.831" v="1450" actId="1036"/>
          <ac:spMkLst>
            <pc:docMk/>
            <pc:sldMk cId="301584976" sldId="286"/>
            <ac:spMk id="6" creationId="{00000000-0000-0000-0000-000000000000}"/>
          </ac:spMkLst>
        </pc:spChg>
        <pc:picChg chg="mod">
          <ac:chgData name="Анастасия Гусева" userId="a303c50c256d8c68" providerId="LiveId" clId="{D4799C92-1ED2-4FB3-9619-99E044439F61}" dt="2021-11-06T12:09:08.432" v="1441" actId="1076"/>
          <ac:picMkLst>
            <pc:docMk/>
            <pc:sldMk cId="301584976" sldId="286"/>
            <ac:picMk id="8" creationId="{B087F924-F47F-404A-9C82-1B31436E7887}"/>
          </ac:picMkLst>
        </pc:picChg>
        <pc:picChg chg="mod">
          <ac:chgData name="Анастасия Гусева" userId="a303c50c256d8c68" providerId="LiveId" clId="{D4799C92-1ED2-4FB3-9619-99E044439F61}" dt="2021-11-06T12:08:40.434" v="1426" actId="14100"/>
          <ac:picMkLst>
            <pc:docMk/>
            <pc:sldMk cId="301584976" sldId="286"/>
            <ac:picMk id="1026" creationId="{00000000-0000-0000-0000-000000000000}"/>
          </ac:picMkLst>
        </pc:picChg>
      </pc:sldChg>
      <pc:sldChg chg="modSp mod ord">
        <pc:chgData name="Анастасия Гусева" userId="a303c50c256d8c68" providerId="LiveId" clId="{D4799C92-1ED2-4FB3-9619-99E044439F61}" dt="2021-11-06T12:10:25.795" v="1470" actId="1076"/>
        <pc:sldMkLst>
          <pc:docMk/>
          <pc:sldMk cId="4030570376" sldId="287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4030570376" sldId="287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4030570376" sldId="287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10:20.907" v="1468" actId="14100"/>
          <ac:spMkLst>
            <pc:docMk/>
            <pc:sldMk cId="4030570376" sldId="287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10:23.611" v="1469" actId="14100"/>
          <ac:spMkLst>
            <pc:docMk/>
            <pc:sldMk cId="4030570376" sldId="287"/>
            <ac:spMk id="6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10:20.907" v="1468" actId="14100"/>
          <ac:spMkLst>
            <pc:docMk/>
            <pc:sldMk cId="4030570376" sldId="287"/>
            <ac:spMk id="13" creationId="{2E4BF4AE-CAEF-44FF-A238-DF52F503B76C}"/>
          </ac:spMkLst>
        </pc:spChg>
        <pc:picChg chg="mod">
          <ac:chgData name="Анастасия Гусева" userId="a303c50c256d8c68" providerId="LiveId" clId="{D4799C92-1ED2-4FB3-9619-99E044439F61}" dt="2021-11-06T12:10:25.795" v="1470" actId="1076"/>
          <ac:picMkLst>
            <pc:docMk/>
            <pc:sldMk cId="4030570376" sldId="287"/>
            <ac:picMk id="10" creationId="{FC295826-56FD-4945-A4CB-07E4AFAA5F2C}"/>
          </ac:picMkLst>
        </pc:picChg>
        <pc:picChg chg="mod">
          <ac:chgData name="Анастасия Гусева" userId="a303c50c256d8c68" providerId="LiveId" clId="{D4799C92-1ED2-4FB3-9619-99E044439F61}" dt="2021-11-06T12:10:12.248" v="1465" actId="14100"/>
          <ac:picMkLst>
            <pc:docMk/>
            <pc:sldMk cId="4030570376" sldId="287"/>
            <ac:picMk id="1026" creationId="{00000000-0000-0000-0000-000000000000}"/>
          </ac:picMkLst>
        </pc:picChg>
      </pc:sldChg>
      <pc:sldChg chg="del ord">
        <pc:chgData name="Анастасия Гусева" userId="a303c50c256d8c68" providerId="LiveId" clId="{D4799C92-1ED2-4FB3-9619-99E044439F61}" dt="2021-11-06T09:20:15.003" v="1061" actId="47"/>
        <pc:sldMkLst>
          <pc:docMk/>
          <pc:sldMk cId="2725651400" sldId="288"/>
        </pc:sldMkLst>
      </pc:sldChg>
      <pc:sldChg chg="modSp add mod">
        <pc:chgData name="Анастасия Гусева" userId="a303c50c256d8c68" providerId="LiveId" clId="{D4799C92-1ED2-4FB3-9619-99E044439F61}" dt="2021-11-06T12:10:49.010" v="1475" actId="14100"/>
        <pc:sldMkLst>
          <pc:docMk/>
          <pc:sldMk cId="4021936961" sldId="288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4021936961" sldId="288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10:46.614" v="1474" actId="14100"/>
          <ac:spMkLst>
            <pc:docMk/>
            <pc:sldMk cId="4021936961" sldId="288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10:46.614" v="1474" actId="14100"/>
          <ac:spMkLst>
            <pc:docMk/>
            <pc:sldMk cId="4021936961" sldId="288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2:10:49.010" v="1475" actId="14100"/>
          <ac:spMkLst>
            <pc:docMk/>
            <pc:sldMk cId="4021936961" sldId="288"/>
            <ac:spMk id="6" creationId="{00000000-0000-0000-0000-000000000000}"/>
          </ac:spMkLst>
        </pc:spChg>
        <pc:picChg chg="mod">
          <ac:chgData name="Анастасия Гусева" userId="a303c50c256d8c68" providerId="LiveId" clId="{D4799C92-1ED2-4FB3-9619-99E044439F61}" dt="2021-11-06T10:53:46.696" v="1184"/>
          <ac:picMkLst>
            <pc:docMk/>
            <pc:sldMk cId="4021936961" sldId="288"/>
            <ac:picMk id="9" creationId="{7DBCA358-0649-48B0-BD45-9D1F7E974E88}"/>
          </ac:picMkLst>
        </pc:picChg>
        <pc:picChg chg="mod">
          <ac:chgData name="Анастасия Гусева" userId="a303c50c256d8c68" providerId="LiveId" clId="{D4799C92-1ED2-4FB3-9619-99E044439F61}" dt="2021-11-06T12:10:36.776" v="1472" actId="14100"/>
          <ac:picMkLst>
            <pc:docMk/>
            <pc:sldMk cId="4021936961" sldId="288"/>
            <ac:picMk id="1026" creationId="{00000000-0000-0000-0000-000000000000}"/>
          </ac:picMkLst>
        </pc:picChg>
      </pc:sldChg>
      <pc:sldChg chg="del ord">
        <pc:chgData name="Анастасия Гусева" userId="a303c50c256d8c68" providerId="LiveId" clId="{D4799C92-1ED2-4FB3-9619-99E044439F61}" dt="2021-11-06T09:15:34.274" v="981" actId="47"/>
        <pc:sldMkLst>
          <pc:docMk/>
          <pc:sldMk cId="1888716330" sldId="289"/>
        </pc:sldMkLst>
      </pc:sldChg>
      <pc:sldChg chg="modSp add mod">
        <pc:chgData name="Анастасия Гусева" userId="a303c50c256d8c68" providerId="LiveId" clId="{D4799C92-1ED2-4FB3-9619-99E044439F61}" dt="2021-11-06T11:57:55.278" v="1247" actId="1076"/>
        <pc:sldMkLst>
          <pc:docMk/>
          <pc:sldMk cId="2255196865" sldId="289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2255196865" sldId="289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1:57:52.022" v="1246" actId="14100"/>
          <ac:spMkLst>
            <pc:docMk/>
            <pc:sldMk cId="2255196865" sldId="289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1:57:52.022" v="1246" actId="14100"/>
          <ac:spMkLst>
            <pc:docMk/>
            <pc:sldMk cId="2255196865" sldId="289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1:57:52.022" v="1246" actId="14100"/>
          <ac:spMkLst>
            <pc:docMk/>
            <pc:sldMk cId="2255196865" sldId="289"/>
            <ac:spMk id="6" creationId="{00000000-0000-0000-0000-000000000000}"/>
          </ac:spMkLst>
        </pc:spChg>
        <pc:picChg chg="mod">
          <ac:chgData name="Анастасия Гусева" userId="a303c50c256d8c68" providerId="LiveId" clId="{D4799C92-1ED2-4FB3-9619-99E044439F61}" dt="2021-11-06T11:57:55.278" v="1247" actId="1076"/>
          <ac:picMkLst>
            <pc:docMk/>
            <pc:sldMk cId="2255196865" sldId="289"/>
            <ac:picMk id="8" creationId="{BD177E11-1710-4BB8-903E-35FD037B2843}"/>
          </ac:picMkLst>
        </pc:picChg>
        <pc:picChg chg="mod">
          <ac:chgData name="Анастасия Гусева" userId="a303c50c256d8c68" providerId="LiveId" clId="{D4799C92-1ED2-4FB3-9619-99E044439F61}" dt="2021-11-06T11:56:36.811" v="1232" actId="14100"/>
          <ac:picMkLst>
            <pc:docMk/>
            <pc:sldMk cId="2255196865" sldId="289"/>
            <ac:picMk id="1026" creationId="{00000000-0000-0000-0000-000000000000}"/>
          </ac:picMkLst>
        </pc:picChg>
      </pc:sldChg>
      <pc:sldChg chg="modSp mod ord">
        <pc:chgData name="Анастасия Гусева" userId="a303c50c256d8c68" providerId="LiveId" clId="{D4799C92-1ED2-4FB3-9619-99E044439F61}" dt="2021-11-06T10:57:48.244" v="1228" actId="14100"/>
        <pc:sldMkLst>
          <pc:docMk/>
          <pc:sldMk cId="672293904" sldId="290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672293904" sldId="290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7:43.683" v="1226" actId="14100"/>
          <ac:spMkLst>
            <pc:docMk/>
            <pc:sldMk cId="672293904" sldId="290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7:43.683" v="1226" actId="14100"/>
          <ac:spMkLst>
            <pc:docMk/>
            <pc:sldMk cId="672293904" sldId="290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7:43.683" v="1226" actId="14100"/>
          <ac:spMkLst>
            <pc:docMk/>
            <pc:sldMk cId="672293904" sldId="290"/>
            <ac:spMk id="6" creationId="{00000000-0000-0000-0000-000000000000}"/>
          </ac:spMkLst>
        </pc:spChg>
        <pc:picChg chg="mod">
          <ac:chgData name="Анастасия Гусева" userId="a303c50c256d8c68" providerId="LiveId" clId="{D4799C92-1ED2-4FB3-9619-99E044439F61}" dt="2021-11-06T10:57:48.244" v="1228" actId="14100"/>
          <ac:picMkLst>
            <pc:docMk/>
            <pc:sldMk cId="672293904" sldId="290"/>
            <ac:picMk id="9" creationId="{1AA9832F-6497-4763-BD0B-A91D49300806}"/>
          </ac:picMkLst>
        </pc:picChg>
        <pc:picChg chg="mod">
          <ac:chgData name="Анастасия Гусева" userId="a303c50c256d8c68" providerId="LiveId" clId="{D4799C92-1ED2-4FB3-9619-99E044439F61}" dt="2021-11-06T10:57:36.578" v="1224" actId="14100"/>
          <ac:picMkLst>
            <pc:docMk/>
            <pc:sldMk cId="672293904" sldId="290"/>
            <ac:picMk id="1026" creationId="{00000000-0000-0000-0000-000000000000}"/>
          </ac:picMkLst>
        </pc:picChg>
      </pc:sldChg>
      <pc:sldChg chg="modSp mod ord">
        <pc:chgData name="Анастасия Гусева" userId="a303c50c256d8c68" providerId="LiveId" clId="{D4799C92-1ED2-4FB3-9619-99E044439F61}" dt="2021-11-06T10:55:49.180" v="1194" actId="1076"/>
        <pc:sldMkLst>
          <pc:docMk/>
          <pc:sldMk cId="533215399" sldId="291"/>
        </pc:sldMkLst>
        <pc:spChg chg="mod">
          <ac:chgData name="Анастасия Гусева" userId="a303c50c256d8c68" providerId="LiveId" clId="{D4799C92-1ED2-4FB3-9619-99E044439F61}" dt="2021-11-06T10:55:40.957" v="1190" actId="14100"/>
          <ac:spMkLst>
            <pc:docMk/>
            <pc:sldMk cId="533215399" sldId="291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5:40.957" v="1190" actId="14100"/>
          <ac:spMkLst>
            <pc:docMk/>
            <pc:sldMk cId="533215399" sldId="291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5:40.957" v="1190" actId="14100"/>
          <ac:spMkLst>
            <pc:docMk/>
            <pc:sldMk cId="533215399" sldId="291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5:40.957" v="1190" actId="14100"/>
          <ac:spMkLst>
            <pc:docMk/>
            <pc:sldMk cId="533215399" sldId="291"/>
            <ac:spMk id="6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5:40.957" v="1190" actId="14100"/>
          <ac:spMkLst>
            <pc:docMk/>
            <pc:sldMk cId="533215399" sldId="291"/>
            <ac:spMk id="10" creationId="{3D8EEFC5-DDD9-4BC6-9CD3-E04FF2D57963}"/>
          </ac:spMkLst>
        </pc:spChg>
        <pc:picChg chg="mod">
          <ac:chgData name="Анастасия Гусева" userId="a303c50c256d8c68" providerId="LiveId" clId="{D4799C92-1ED2-4FB3-9619-99E044439F61}" dt="2021-11-06T10:55:45.012" v="1192" actId="1076"/>
          <ac:picMkLst>
            <pc:docMk/>
            <pc:sldMk cId="533215399" sldId="291"/>
            <ac:picMk id="8" creationId="{7A8AFF3D-F999-455E-B1B0-02E2C45BD1B0}"/>
          </ac:picMkLst>
        </pc:picChg>
        <pc:picChg chg="mod">
          <ac:chgData name="Анастасия Гусева" userId="a303c50c256d8c68" providerId="LiveId" clId="{D4799C92-1ED2-4FB3-9619-99E044439F61}" dt="2021-11-06T10:55:49.180" v="1194" actId="1076"/>
          <ac:picMkLst>
            <pc:docMk/>
            <pc:sldMk cId="533215399" sldId="291"/>
            <ac:picMk id="11" creationId="{FD6AA821-1E49-41FA-A7DC-46866A1B934B}"/>
          </ac:picMkLst>
        </pc:picChg>
        <pc:picChg chg="mod">
          <ac:chgData name="Анастасия Гусева" userId="a303c50c256d8c68" providerId="LiveId" clId="{D4799C92-1ED2-4FB3-9619-99E044439F61}" dt="2021-11-06T10:55:31.956" v="1188" actId="14100"/>
          <ac:picMkLst>
            <pc:docMk/>
            <pc:sldMk cId="533215399" sldId="291"/>
            <ac:picMk id="1026" creationId="{00000000-0000-0000-0000-000000000000}"/>
          </ac:picMkLst>
        </pc:picChg>
      </pc:sldChg>
      <pc:sldChg chg="modSp mod ord">
        <pc:chgData name="Анастасия Гусева" userId="a303c50c256d8c68" providerId="LiveId" clId="{D4799C92-1ED2-4FB3-9619-99E044439F61}" dt="2021-11-06T10:56:33.131" v="1205" actId="1076"/>
        <pc:sldMkLst>
          <pc:docMk/>
          <pc:sldMk cId="2745827242" sldId="292"/>
        </pc:sld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k cId="2745827242" sldId="292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6:25.482" v="1202" actId="14100"/>
          <ac:spMkLst>
            <pc:docMk/>
            <pc:sldMk cId="2745827242" sldId="292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6:25.482" v="1202" actId="14100"/>
          <ac:spMkLst>
            <pc:docMk/>
            <pc:sldMk cId="2745827242" sldId="292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6:33.131" v="1205" actId="1076"/>
          <ac:spMkLst>
            <pc:docMk/>
            <pc:sldMk cId="2745827242" sldId="292"/>
            <ac:spMk id="6" creationId="{00000000-0000-0000-0000-000000000000}"/>
          </ac:spMkLst>
        </pc:spChg>
        <pc:picChg chg="mod">
          <ac:chgData name="Анастасия Гусева" userId="a303c50c256d8c68" providerId="LiveId" clId="{D4799C92-1ED2-4FB3-9619-99E044439F61}" dt="2021-11-06T10:56:27.739" v="1203" actId="1076"/>
          <ac:picMkLst>
            <pc:docMk/>
            <pc:sldMk cId="2745827242" sldId="292"/>
            <ac:picMk id="12" creationId="{68919A01-CC11-48A4-8231-324BB7AE2612}"/>
          </ac:picMkLst>
        </pc:picChg>
        <pc:picChg chg="mod">
          <ac:chgData name="Анастасия Гусева" userId="a303c50c256d8c68" providerId="LiveId" clId="{D4799C92-1ED2-4FB3-9619-99E044439F61}" dt="2021-11-06T10:55:22.745" v="1186" actId="14100"/>
          <ac:picMkLst>
            <pc:docMk/>
            <pc:sldMk cId="2745827242" sldId="292"/>
            <ac:picMk id="1026" creationId="{00000000-0000-0000-0000-000000000000}"/>
          </ac:picMkLst>
        </pc:picChg>
      </pc:sldChg>
      <pc:sldChg chg="add del">
        <pc:chgData name="Анастасия Гусева" userId="a303c50c256d8c68" providerId="LiveId" clId="{D4799C92-1ED2-4FB3-9619-99E044439F61}" dt="2021-11-06T08:02:18.949" v="866" actId="2696"/>
        <pc:sldMkLst>
          <pc:docMk/>
          <pc:sldMk cId="340980032" sldId="293"/>
        </pc:sldMkLst>
      </pc:sldChg>
      <pc:sldChg chg="addSp delSp modSp add mod ord">
        <pc:chgData name="Анастасия Гусева" userId="a303c50c256d8c68" providerId="LiveId" clId="{D4799C92-1ED2-4FB3-9619-99E044439F61}" dt="2021-11-06T12:42:20.448" v="1500" actId="20577"/>
        <pc:sldMkLst>
          <pc:docMk/>
          <pc:sldMk cId="381544396" sldId="293"/>
        </pc:sldMkLst>
        <pc:spChg chg="mod">
          <ac:chgData name="Анастасия Гусева" userId="a303c50c256d8c68" providerId="LiveId" clId="{D4799C92-1ED2-4FB3-9619-99E044439F61}" dt="2021-11-06T12:42:20.448" v="1500" actId="20577"/>
          <ac:spMkLst>
            <pc:docMk/>
            <pc:sldMk cId="381544396" sldId="293"/>
            <ac:spMk id="13" creationId="{0F3CCEC4-ED5C-43DE-BB29-A15E3834B9B1}"/>
          </ac:spMkLst>
        </pc:spChg>
        <pc:spChg chg="mod">
          <ac:chgData name="Анастасия Гусева" userId="a303c50c256d8c68" providerId="LiveId" clId="{D4799C92-1ED2-4FB3-9619-99E044439F61}" dt="2021-11-06T12:11:10.664" v="1480" actId="14100"/>
          <ac:spMkLst>
            <pc:docMk/>
            <pc:sldMk cId="381544396" sldId="293"/>
            <ac:spMk id="15" creationId="{1C70792D-87AB-404F-8692-9589A14A6777}"/>
          </ac:spMkLst>
        </pc:spChg>
        <pc:spChg chg="mod">
          <ac:chgData name="Анастасия Гусева" userId="a303c50c256d8c68" providerId="LiveId" clId="{D4799C92-1ED2-4FB3-9619-99E044439F61}" dt="2021-11-06T12:11:17.746" v="1484" actId="1035"/>
          <ac:spMkLst>
            <pc:docMk/>
            <pc:sldMk cId="381544396" sldId="293"/>
            <ac:spMk id="16" creationId="{2EECFE88-F234-484B-B648-13C18088CFA9}"/>
          </ac:spMkLst>
        </pc:spChg>
        <pc:spChg chg="mod">
          <ac:chgData name="Анастасия Гусева" userId="a303c50c256d8c68" providerId="LiveId" clId="{D4799C92-1ED2-4FB3-9619-99E044439F61}" dt="2021-11-06T12:11:10.664" v="1480" actId="14100"/>
          <ac:spMkLst>
            <pc:docMk/>
            <pc:sldMk cId="381544396" sldId="293"/>
            <ac:spMk id="17" creationId="{7E6F6896-0A86-4EE0-844C-5CFDE0C046AE}"/>
          </ac:spMkLst>
        </pc:spChg>
        <pc:picChg chg="del">
          <ac:chgData name="Анастасия Гусева" userId="a303c50c256d8c68" providerId="LiveId" clId="{D4799C92-1ED2-4FB3-9619-99E044439F61}" dt="2021-11-06T08:03:09.691" v="869" actId="478"/>
          <ac:picMkLst>
            <pc:docMk/>
            <pc:sldMk cId="381544396" sldId="293"/>
            <ac:picMk id="8" creationId="{5058E091-449C-43EE-869E-76C93C8B8278}"/>
          </ac:picMkLst>
        </pc:picChg>
        <pc:picChg chg="add mod">
          <ac:chgData name="Анастасия Гусева" userId="a303c50c256d8c68" providerId="LiveId" clId="{D4799C92-1ED2-4FB3-9619-99E044439F61}" dt="2021-11-06T12:11:21.708" v="1485" actId="1076"/>
          <ac:picMkLst>
            <pc:docMk/>
            <pc:sldMk cId="381544396" sldId="293"/>
            <ac:picMk id="9" creationId="{C65644F4-4168-44B4-8008-E94B6E33AE0B}"/>
          </ac:picMkLst>
        </pc:picChg>
        <pc:picChg chg="add mod">
          <ac:chgData name="Анастасия Гусева" userId="a303c50c256d8c68" providerId="LiveId" clId="{D4799C92-1ED2-4FB3-9619-99E044439F61}" dt="2021-11-06T12:11:27.738" v="1486" actId="1076"/>
          <ac:picMkLst>
            <pc:docMk/>
            <pc:sldMk cId="381544396" sldId="293"/>
            <ac:picMk id="10" creationId="{A27D578A-2156-4F1C-8DB0-BF2A1235AE0E}"/>
          </ac:picMkLst>
        </pc:picChg>
        <pc:picChg chg="mod">
          <ac:chgData name="Анастасия Гусева" userId="a303c50c256d8c68" providerId="LiveId" clId="{D4799C92-1ED2-4FB3-9619-99E044439F61}" dt="2021-11-06T12:10:57.147" v="1477" actId="14100"/>
          <ac:picMkLst>
            <pc:docMk/>
            <pc:sldMk cId="381544396" sldId="293"/>
            <ac:picMk id="1026" creationId="{00000000-0000-0000-0000-000000000000}"/>
          </ac:picMkLst>
        </pc:picChg>
      </pc:sldChg>
      <pc:sldChg chg="modSp add mod">
        <pc:chgData name="Анастасия Гусева" userId="a303c50c256d8c68" providerId="LiveId" clId="{D4799C92-1ED2-4FB3-9619-99E044439F61}" dt="2021-11-06T12:00:04.131" v="1296" actId="1037"/>
        <pc:sldMkLst>
          <pc:docMk/>
          <pc:sldMk cId="3403176438" sldId="294"/>
        </pc:sldMkLst>
        <pc:spChg chg="mod">
          <ac:chgData name="Анастасия Гусева" userId="a303c50c256d8c68" providerId="LiveId" clId="{D4799C92-1ED2-4FB3-9619-99E044439F61}" dt="2021-11-06T12:00:04.131" v="1296" actId="1037"/>
          <ac:spMkLst>
            <pc:docMk/>
            <pc:sldMk cId="3403176438" sldId="294"/>
            <ac:spMk id="13" creationId="{0F3CCEC4-ED5C-43DE-BB29-A15E3834B9B1}"/>
          </ac:spMkLst>
        </pc:spChg>
        <pc:spChg chg="mod">
          <ac:chgData name="Анастасия Гусева" userId="a303c50c256d8c68" providerId="LiveId" clId="{D4799C92-1ED2-4FB3-9619-99E044439F61}" dt="2021-11-06T11:59:17.995" v="1271" actId="14100"/>
          <ac:spMkLst>
            <pc:docMk/>
            <pc:sldMk cId="3403176438" sldId="294"/>
            <ac:spMk id="15" creationId="{1C70792D-87AB-404F-8692-9589A14A6777}"/>
          </ac:spMkLst>
        </pc:spChg>
        <pc:spChg chg="mod">
          <ac:chgData name="Анастасия Гусева" userId="a303c50c256d8c68" providerId="LiveId" clId="{D4799C92-1ED2-4FB3-9619-99E044439F61}" dt="2021-11-06T11:59:43.672" v="1290" actId="20577"/>
          <ac:spMkLst>
            <pc:docMk/>
            <pc:sldMk cId="3403176438" sldId="294"/>
            <ac:spMk id="16" creationId="{2EECFE88-F234-484B-B648-13C18088CFA9}"/>
          </ac:spMkLst>
        </pc:spChg>
        <pc:spChg chg="mod">
          <ac:chgData name="Анастасия Гусева" userId="a303c50c256d8c68" providerId="LiveId" clId="{D4799C92-1ED2-4FB3-9619-99E044439F61}" dt="2021-11-06T11:59:58.413" v="1294" actId="20577"/>
          <ac:spMkLst>
            <pc:docMk/>
            <pc:sldMk cId="3403176438" sldId="294"/>
            <ac:spMk id="17" creationId="{7E6F6896-0A86-4EE0-844C-5CFDE0C046AE}"/>
          </ac:spMkLst>
        </pc:spChg>
        <pc:picChg chg="mod">
          <ac:chgData name="Анастасия Гусева" userId="a303c50c256d8c68" providerId="LiveId" clId="{D4799C92-1ED2-4FB3-9619-99E044439F61}" dt="2021-11-06T11:59:34.501" v="1280" actId="1076"/>
          <ac:picMkLst>
            <pc:docMk/>
            <pc:sldMk cId="3403176438" sldId="294"/>
            <ac:picMk id="8" creationId="{5058E091-449C-43EE-869E-76C93C8B8278}"/>
          </ac:picMkLst>
        </pc:picChg>
        <pc:picChg chg="mod">
          <ac:chgData name="Анастасия Гусева" userId="a303c50c256d8c68" providerId="LiveId" clId="{D4799C92-1ED2-4FB3-9619-99E044439F61}" dt="2021-11-06T11:59:20.626" v="1272" actId="14100"/>
          <ac:picMkLst>
            <pc:docMk/>
            <pc:sldMk cId="3403176438" sldId="294"/>
            <ac:picMk id="1026" creationId="{00000000-0000-0000-0000-000000000000}"/>
          </ac:picMkLst>
        </pc:picChg>
      </pc:sldChg>
      <pc:sldChg chg="new add del">
        <pc:chgData name="Анастасия Гусева" userId="a303c50c256d8c68" providerId="LiveId" clId="{D4799C92-1ED2-4FB3-9619-99E044439F61}" dt="2021-11-06T10:02:46.132" v="1100" actId="680"/>
        <pc:sldMkLst>
          <pc:docMk/>
          <pc:sldMk cId="297852383" sldId="295"/>
        </pc:sldMkLst>
      </pc:sldChg>
      <pc:sldChg chg="addSp delSp modSp new mod ord">
        <pc:chgData name="Анастасия Гусева" userId="a303c50c256d8c68" providerId="LiveId" clId="{D4799C92-1ED2-4FB3-9619-99E044439F61}" dt="2021-11-07T15:52:13.498" v="1564"/>
        <pc:sldMkLst>
          <pc:docMk/>
          <pc:sldMk cId="3105922553" sldId="295"/>
        </pc:sldMkLst>
        <pc:spChg chg="del">
          <ac:chgData name="Анастасия Гусева" userId="a303c50c256d8c68" providerId="LiveId" clId="{D4799C92-1ED2-4FB3-9619-99E044439F61}" dt="2021-11-06T15:23:24.406" v="1507" actId="478"/>
          <ac:spMkLst>
            <pc:docMk/>
            <pc:sldMk cId="3105922553" sldId="295"/>
            <ac:spMk id="2" creationId="{A8D4289F-8603-444A-82C5-C5FF76D34CCF}"/>
          </ac:spMkLst>
        </pc:spChg>
        <pc:spChg chg="del">
          <ac:chgData name="Анастасия Гусева" userId="a303c50c256d8c68" providerId="LiveId" clId="{D4799C92-1ED2-4FB3-9619-99E044439F61}" dt="2021-11-06T15:23:21.808" v="1506" actId="478"/>
          <ac:spMkLst>
            <pc:docMk/>
            <pc:sldMk cId="3105922553" sldId="295"/>
            <ac:spMk id="3" creationId="{B4BC1DD3-EA09-4B98-9D7B-BD5974161DAA}"/>
          </ac:spMkLst>
        </pc:spChg>
        <pc:picChg chg="add mod">
          <ac:chgData name="Анастасия Гусева" userId="a303c50c256d8c68" providerId="LiveId" clId="{D4799C92-1ED2-4FB3-9619-99E044439F61}" dt="2021-11-07T15:52:13.498" v="1564"/>
          <ac:picMkLst>
            <pc:docMk/>
            <pc:sldMk cId="3105922553" sldId="295"/>
            <ac:picMk id="3" creationId="{A161F5D1-2A34-41EE-9AD5-D964E052E289}"/>
          </ac:picMkLst>
        </pc:picChg>
        <pc:picChg chg="add del mod">
          <ac:chgData name="Анастасия Гусева" userId="a303c50c256d8c68" providerId="LiveId" clId="{D4799C92-1ED2-4FB3-9619-99E044439F61}" dt="2021-11-07T15:52:07.714" v="1563" actId="478"/>
          <ac:picMkLst>
            <pc:docMk/>
            <pc:sldMk cId="3105922553" sldId="295"/>
            <ac:picMk id="5" creationId="{5090F810-F80A-4305-A49A-AC300E2144DF}"/>
          </ac:picMkLst>
        </pc:picChg>
      </pc:sldChg>
      <pc:sldChg chg="addSp delSp modSp new mod modClrScheme chgLayout">
        <pc:chgData name="Анастасия Гусева" userId="a303c50c256d8c68" providerId="LiveId" clId="{D4799C92-1ED2-4FB3-9619-99E044439F61}" dt="2021-11-07T15:52:18.644" v="1566"/>
        <pc:sldMkLst>
          <pc:docMk/>
          <pc:sldMk cId="3398211585" sldId="296"/>
        </pc:sldMkLst>
        <pc:picChg chg="add del mod">
          <ac:chgData name="Анастасия Гусева" userId="a303c50c256d8c68" providerId="LiveId" clId="{D4799C92-1ED2-4FB3-9619-99E044439F61}" dt="2021-11-07T15:52:15.659" v="1565" actId="478"/>
          <ac:picMkLst>
            <pc:docMk/>
            <pc:sldMk cId="3398211585" sldId="296"/>
            <ac:picMk id="3" creationId="{A478B7D9-96B0-411D-A9CC-3817855C0982}"/>
          </ac:picMkLst>
        </pc:picChg>
        <pc:picChg chg="add mod">
          <ac:chgData name="Анастасия Гусева" userId="a303c50c256d8c68" providerId="LiveId" clId="{D4799C92-1ED2-4FB3-9619-99E044439F61}" dt="2021-11-07T15:52:18.644" v="1566"/>
          <ac:picMkLst>
            <pc:docMk/>
            <pc:sldMk cId="3398211585" sldId="296"/>
            <ac:picMk id="4" creationId="{324FB690-9F84-481A-B0A5-ED93A117C404}"/>
          </ac:picMkLst>
        </pc:picChg>
      </pc:sldChg>
      <pc:sldChg chg="new del">
        <pc:chgData name="Анастасия Гусева" userId="a303c50c256d8c68" providerId="LiveId" clId="{D4799C92-1ED2-4FB3-9619-99E044439F61}" dt="2021-11-06T15:23:07.593" v="1505" actId="47"/>
        <pc:sldMkLst>
          <pc:docMk/>
          <pc:sldMk cId="3582934319" sldId="296"/>
        </pc:sldMkLst>
      </pc:sldChg>
      <pc:sldChg chg="addSp delSp modSp new mod">
        <pc:chgData name="Анастасия Гусева" userId="a303c50c256d8c68" providerId="LiveId" clId="{D4799C92-1ED2-4FB3-9619-99E044439F61}" dt="2021-11-07T15:52:34.768" v="1568"/>
        <pc:sldMkLst>
          <pc:docMk/>
          <pc:sldMk cId="3505727417" sldId="297"/>
        </pc:sldMkLst>
        <pc:picChg chg="add mod">
          <ac:chgData name="Анастасия Гусева" userId="a303c50c256d8c68" providerId="LiveId" clId="{D4799C92-1ED2-4FB3-9619-99E044439F61}" dt="2021-11-07T15:52:34.768" v="1568"/>
          <ac:picMkLst>
            <pc:docMk/>
            <pc:sldMk cId="3505727417" sldId="297"/>
            <ac:picMk id="3" creationId="{A9AFFD5B-6F84-4525-971B-6B2978EEA772}"/>
          </ac:picMkLst>
        </pc:picChg>
        <pc:picChg chg="add del mod">
          <ac:chgData name="Анастасия Гусева" userId="a303c50c256d8c68" providerId="LiveId" clId="{D4799C92-1ED2-4FB3-9619-99E044439F61}" dt="2021-11-06T15:24:50.120" v="1523"/>
          <ac:picMkLst>
            <pc:docMk/>
            <pc:sldMk cId="3505727417" sldId="297"/>
            <ac:picMk id="3" creationId="{AF7C212D-814E-4D20-93EF-1D0F79935C91}"/>
          </ac:picMkLst>
        </pc:picChg>
        <pc:picChg chg="add del mod">
          <ac:chgData name="Анастасия Гусева" userId="a303c50c256d8c68" providerId="LiveId" clId="{D4799C92-1ED2-4FB3-9619-99E044439F61}" dt="2021-11-07T15:52:32.477" v="1567" actId="478"/>
          <ac:picMkLst>
            <pc:docMk/>
            <pc:sldMk cId="3505727417" sldId="297"/>
            <ac:picMk id="5" creationId="{AAA61E3C-05B8-42E4-A18D-A058720BE197}"/>
          </ac:picMkLst>
        </pc:picChg>
      </pc:sldChg>
      <pc:sldChg chg="addSp delSp modSp new mod">
        <pc:chgData name="Анастасия Гусева" userId="a303c50c256d8c68" providerId="LiveId" clId="{D4799C92-1ED2-4FB3-9619-99E044439F61}" dt="2021-11-07T15:52:39.366" v="1570"/>
        <pc:sldMkLst>
          <pc:docMk/>
          <pc:sldMk cId="607167178" sldId="298"/>
        </pc:sldMkLst>
        <pc:picChg chg="add del mod">
          <ac:chgData name="Анастасия Гусева" userId="a303c50c256d8c68" providerId="LiveId" clId="{D4799C92-1ED2-4FB3-9619-99E044439F61}" dt="2021-11-07T15:52:38.131" v="1569" actId="478"/>
          <ac:picMkLst>
            <pc:docMk/>
            <pc:sldMk cId="607167178" sldId="298"/>
            <ac:picMk id="3" creationId="{C2B74395-2383-44D2-8C30-1B271D65AC33}"/>
          </ac:picMkLst>
        </pc:picChg>
        <pc:picChg chg="add mod">
          <ac:chgData name="Анастасия Гусева" userId="a303c50c256d8c68" providerId="LiveId" clId="{D4799C92-1ED2-4FB3-9619-99E044439F61}" dt="2021-11-07T15:52:39.366" v="1570"/>
          <ac:picMkLst>
            <pc:docMk/>
            <pc:sldMk cId="607167178" sldId="298"/>
            <ac:picMk id="4" creationId="{09003582-9870-4102-AFE9-AA88C73E33F8}"/>
          </ac:picMkLst>
        </pc:picChg>
      </pc:sldChg>
      <pc:sldChg chg="addSp delSp modSp new mod">
        <pc:chgData name="Анастасия Гусева" userId="a303c50c256d8c68" providerId="LiveId" clId="{D4799C92-1ED2-4FB3-9619-99E044439F61}" dt="2021-11-07T15:52:47.437" v="1572"/>
        <pc:sldMkLst>
          <pc:docMk/>
          <pc:sldMk cId="226381586" sldId="299"/>
        </pc:sldMkLst>
        <pc:picChg chg="add del mod">
          <ac:chgData name="Анастасия Гусева" userId="a303c50c256d8c68" providerId="LiveId" clId="{D4799C92-1ED2-4FB3-9619-99E044439F61}" dt="2021-11-07T15:52:45.941" v="1571" actId="478"/>
          <ac:picMkLst>
            <pc:docMk/>
            <pc:sldMk cId="226381586" sldId="299"/>
            <ac:picMk id="3" creationId="{EBD99C7D-79F1-4763-8CE6-DC32666A73BE}"/>
          </ac:picMkLst>
        </pc:picChg>
        <pc:picChg chg="add mod">
          <ac:chgData name="Анастасия Гусева" userId="a303c50c256d8c68" providerId="LiveId" clId="{D4799C92-1ED2-4FB3-9619-99E044439F61}" dt="2021-11-07T15:52:47.437" v="1572"/>
          <ac:picMkLst>
            <pc:docMk/>
            <pc:sldMk cId="226381586" sldId="299"/>
            <ac:picMk id="4" creationId="{E188DC43-B2B3-42A6-A72B-06D654427551}"/>
          </ac:picMkLst>
        </pc:picChg>
      </pc:sldChg>
      <pc:sldChg chg="addSp delSp modSp new mod">
        <pc:chgData name="Анастасия Гусева" userId="a303c50c256d8c68" providerId="LiveId" clId="{D4799C92-1ED2-4FB3-9619-99E044439F61}" dt="2021-11-07T15:52:53.817" v="1574"/>
        <pc:sldMkLst>
          <pc:docMk/>
          <pc:sldMk cId="2212586958" sldId="300"/>
        </pc:sldMkLst>
        <pc:picChg chg="add del mod">
          <ac:chgData name="Анастасия Гусева" userId="a303c50c256d8c68" providerId="LiveId" clId="{D4799C92-1ED2-4FB3-9619-99E044439F61}" dt="2021-11-07T15:52:51.779" v="1573" actId="478"/>
          <ac:picMkLst>
            <pc:docMk/>
            <pc:sldMk cId="2212586958" sldId="300"/>
            <ac:picMk id="3" creationId="{ACDEF870-CAC3-4E1B-B519-1EC2354AB8B7}"/>
          </ac:picMkLst>
        </pc:picChg>
        <pc:picChg chg="add mod">
          <ac:chgData name="Анастасия Гусева" userId="a303c50c256d8c68" providerId="LiveId" clId="{D4799C92-1ED2-4FB3-9619-99E044439F61}" dt="2021-11-07T15:52:53.817" v="1574"/>
          <ac:picMkLst>
            <pc:docMk/>
            <pc:sldMk cId="2212586958" sldId="300"/>
            <ac:picMk id="4" creationId="{18B52851-04DE-473C-8B69-D7DF9B33E7AE}"/>
          </ac:picMkLst>
        </pc:picChg>
      </pc:sldChg>
      <pc:sldChg chg="addSp delSp modSp new mod">
        <pc:chgData name="Анастасия Гусева" userId="a303c50c256d8c68" providerId="LiveId" clId="{D4799C92-1ED2-4FB3-9619-99E044439F61}" dt="2021-11-07T15:53:09.163" v="1576"/>
        <pc:sldMkLst>
          <pc:docMk/>
          <pc:sldMk cId="1471794676" sldId="301"/>
        </pc:sldMkLst>
        <pc:picChg chg="add del mod">
          <ac:chgData name="Анастасия Гусева" userId="a303c50c256d8c68" providerId="LiveId" clId="{D4799C92-1ED2-4FB3-9619-99E044439F61}" dt="2021-11-07T15:53:07.582" v="1575" actId="478"/>
          <ac:picMkLst>
            <pc:docMk/>
            <pc:sldMk cId="1471794676" sldId="301"/>
            <ac:picMk id="3" creationId="{BD294E54-177C-4FDC-B7EF-52C41BB351A7}"/>
          </ac:picMkLst>
        </pc:picChg>
        <pc:picChg chg="add mod">
          <ac:chgData name="Анастасия Гусева" userId="a303c50c256d8c68" providerId="LiveId" clId="{D4799C92-1ED2-4FB3-9619-99E044439F61}" dt="2021-11-07T15:53:09.163" v="1576"/>
          <ac:picMkLst>
            <pc:docMk/>
            <pc:sldMk cId="1471794676" sldId="301"/>
            <ac:picMk id="4" creationId="{1E525ED1-6D27-48D5-A5E6-BD84C2BF533F}"/>
          </ac:picMkLst>
        </pc:picChg>
      </pc:sldChg>
      <pc:sldChg chg="new del">
        <pc:chgData name="Анастасия Гусева" userId="a303c50c256d8c68" providerId="LiveId" clId="{D4799C92-1ED2-4FB3-9619-99E044439F61}" dt="2021-11-06T15:26:31.784" v="1534" actId="680"/>
        <pc:sldMkLst>
          <pc:docMk/>
          <pc:sldMk cId="48199903" sldId="302"/>
        </pc:sldMkLst>
      </pc:sldChg>
      <pc:sldChg chg="addSp delSp modSp new mod">
        <pc:chgData name="Анастасия Гусева" userId="a303c50c256d8c68" providerId="LiveId" clId="{D4799C92-1ED2-4FB3-9619-99E044439F61}" dt="2021-11-07T15:53:14.527" v="1578"/>
        <pc:sldMkLst>
          <pc:docMk/>
          <pc:sldMk cId="3621423901" sldId="302"/>
        </pc:sldMkLst>
        <pc:picChg chg="add del mod">
          <ac:chgData name="Анастасия Гусева" userId="a303c50c256d8c68" providerId="LiveId" clId="{D4799C92-1ED2-4FB3-9619-99E044439F61}" dt="2021-11-07T15:53:13.261" v="1577" actId="478"/>
          <ac:picMkLst>
            <pc:docMk/>
            <pc:sldMk cId="3621423901" sldId="302"/>
            <ac:picMk id="3" creationId="{EF340A86-E92A-415F-BC59-88D0EB3C5335}"/>
          </ac:picMkLst>
        </pc:picChg>
        <pc:picChg chg="add mod">
          <ac:chgData name="Анастасия Гусева" userId="a303c50c256d8c68" providerId="LiveId" clId="{D4799C92-1ED2-4FB3-9619-99E044439F61}" dt="2021-11-07T15:53:14.527" v="1578"/>
          <ac:picMkLst>
            <pc:docMk/>
            <pc:sldMk cId="3621423901" sldId="302"/>
            <ac:picMk id="4" creationId="{008D9FD4-0EF8-4981-93A7-F8C53577BBD8}"/>
          </ac:picMkLst>
        </pc:picChg>
      </pc:sldChg>
      <pc:sldChg chg="addSp delSp modSp new mod">
        <pc:chgData name="Анастасия Гусева" userId="a303c50c256d8c68" providerId="LiveId" clId="{D4799C92-1ED2-4FB3-9619-99E044439F61}" dt="2021-11-07T15:53:20.326" v="1580"/>
        <pc:sldMkLst>
          <pc:docMk/>
          <pc:sldMk cId="764311348" sldId="303"/>
        </pc:sldMkLst>
        <pc:picChg chg="add del mod modCrop">
          <ac:chgData name="Анастасия Гусева" userId="a303c50c256d8c68" providerId="LiveId" clId="{D4799C92-1ED2-4FB3-9619-99E044439F61}" dt="2021-11-07T15:53:18.904" v="1579" actId="478"/>
          <ac:picMkLst>
            <pc:docMk/>
            <pc:sldMk cId="764311348" sldId="303"/>
            <ac:picMk id="3" creationId="{80196E98-5CAF-4FC8-AB49-97CA0C850FE0}"/>
          </ac:picMkLst>
        </pc:picChg>
        <pc:picChg chg="add mod">
          <ac:chgData name="Анастасия Гусева" userId="a303c50c256d8c68" providerId="LiveId" clId="{D4799C92-1ED2-4FB3-9619-99E044439F61}" dt="2021-11-07T15:53:20.326" v="1580"/>
          <ac:picMkLst>
            <pc:docMk/>
            <pc:sldMk cId="764311348" sldId="303"/>
            <ac:picMk id="4" creationId="{9AB2204C-7910-4617-AF68-1B9743426DC7}"/>
          </ac:picMkLst>
        </pc:picChg>
      </pc:sldChg>
      <pc:sldChg chg="addSp delSp modSp new add del mod">
        <pc:chgData name="Анастасия Гусева" userId="a303c50c256d8c68" providerId="LiveId" clId="{D4799C92-1ED2-4FB3-9619-99E044439F61}" dt="2021-11-07T15:53:30.132" v="1583" actId="27614"/>
        <pc:sldMkLst>
          <pc:docMk/>
          <pc:sldMk cId="3819892033" sldId="304"/>
        </pc:sldMkLst>
        <pc:picChg chg="add del mod">
          <ac:chgData name="Анастасия Гусева" userId="a303c50c256d8c68" providerId="LiveId" clId="{D4799C92-1ED2-4FB3-9619-99E044439F61}" dt="2021-11-07T15:53:22.367" v="1581" actId="478"/>
          <ac:picMkLst>
            <pc:docMk/>
            <pc:sldMk cId="3819892033" sldId="304"/>
            <ac:picMk id="3" creationId="{36C01DE1-D283-4C7B-BEAA-CBA101EE3234}"/>
          </ac:picMkLst>
        </pc:picChg>
        <pc:picChg chg="add mod">
          <ac:chgData name="Анастасия Гусева" userId="a303c50c256d8c68" providerId="LiveId" clId="{D4799C92-1ED2-4FB3-9619-99E044439F61}" dt="2021-11-07T15:53:30.132" v="1583" actId="27614"/>
          <ac:picMkLst>
            <pc:docMk/>
            <pc:sldMk cId="3819892033" sldId="304"/>
            <ac:picMk id="4" creationId="{1202FAC4-1917-43DC-A1F8-EFC96C6F92B8}"/>
          </ac:picMkLst>
        </pc:picChg>
      </pc:sldChg>
      <pc:sldChg chg="addSp delSp modSp new mod">
        <pc:chgData name="Анастасия Гусева" userId="a303c50c256d8c68" providerId="LiveId" clId="{D4799C92-1ED2-4FB3-9619-99E044439F61}" dt="2021-11-21T11:05:15.743" v="1591" actId="1076"/>
        <pc:sldMkLst>
          <pc:docMk/>
          <pc:sldMk cId="2970460159" sldId="305"/>
        </pc:sldMkLst>
        <pc:picChg chg="add del mod">
          <ac:chgData name="Анастасия Гусева" userId="a303c50c256d8c68" providerId="LiveId" clId="{D4799C92-1ED2-4FB3-9619-99E044439F61}" dt="2021-11-07T15:53:32.968" v="1584" actId="478"/>
          <ac:picMkLst>
            <pc:docMk/>
            <pc:sldMk cId="2970460159" sldId="305"/>
            <ac:picMk id="3" creationId="{2F9D6252-0D74-482D-9844-61DB591CD26C}"/>
          </ac:picMkLst>
        </pc:picChg>
        <pc:picChg chg="add mod">
          <ac:chgData name="Анастасия Гусева" userId="a303c50c256d8c68" providerId="LiveId" clId="{D4799C92-1ED2-4FB3-9619-99E044439F61}" dt="2021-11-21T11:05:15.743" v="1591" actId="1076"/>
          <ac:picMkLst>
            <pc:docMk/>
            <pc:sldMk cId="2970460159" sldId="305"/>
            <ac:picMk id="4" creationId="{4D02CC0D-7B80-4810-B58B-273A10D8F118}"/>
          </ac:picMkLst>
        </pc:picChg>
      </pc:sldChg>
      <pc:sldChg chg="addSp delSp modSp new mod">
        <pc:chgData name="Анастасия Гусева" userId="a303c50c256d8c68" providerId="LiveId" clId="{D4799C92-1ED2-4FB3-9619-99E044439F61}" dt="2021-11-07T15:53:47.119" v="1590"/>
        <pc:sldMkLst>
          <pc:docMk/>
          <pc:sldMk cId="3960545712" sldId="306"/>
        </pc:sldMkLst>
        <pc:picChg chg="add del mod">
          <ac:chgData name="Анастасия Гусева" userId="a303c50c256d8c68" providerId="LiveId" clId="{D4799C92-1ED2-4FB3-9619-99E044439F61}" dt="2021-11-07T15:53:45.863" v="1589" actId="478"/>
          <ac:picMkLst>
            <pc:docMk/>
            <pc:sldMk cId="3960545712" sldId="306"/>
            <ac:picMk id="3" creationId="{CB5D69CD-B046-43A1-A10E-6D6149CB84E7}"/>
          </ac:picMkLst>
        </pc:picChg>
        <pc:picChg chg="add mod">
          <ac:chgData name="Анастасия Гусева" userId="a303c50c256d8c68" providerId="LiveId" clId="{D4799C92-1ED2-4FB3-9619-99E044439F61}" dt="2021-11-07T15:53:47.119" v="1590"/>
          <ac:picMkLst>
            <pc:docMk/>
            <pc:sldMk cId="3960545712" sldId="306"/>
            <ac:picMk id="4" creationId="{F1AFC2E2-BB27-4ECD-9261-7DD2DD2122DD}"/>
          </ac:picMkLst>
        </pc:picChg>
      </pc:sldChg>
      <pc:sldMasterChg chg="modSp modSldLayout">
        <pc:chgData name="Анастасия Гусева" userId="a303c50c256d8c68" providerId="LiveId" clId="{D4799C92-1ED2-4FB3-9619-99E044439F61}" dt="2021-11-06T10:53:46.696" v="1184"/>
        <pc:sldMasterMkLst>
          <pc:docMk/>
          <pc:sldMasterMk cId="1356544145" sldId="2147483648"/>
        </pc:sldMasterMkLst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asterMk cId="1356544145" sldId="2147483648"/>
            <ac:spMk id="2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asterMk cId="1356544145" sldId="2147483648"/>
            <ac:spMk id="3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asterMk cId="1356544145" sldId="2147483648"/>
            <ac:spMk id="4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asterMk cId="1356544145" sldId="2147483648"/>
            <ac:spMk id="5" creationId="{00000000-0000-0000-0000-000000000000}"/>
          </ac:spMkLst>
        </pc:spChg>
        <pc:spChg chg="mod">
          <ac:chgData name="Анастасия Гусева" userId="a303c50c256d8c68" providerId="LiveId" clId="{D4799C92-1ED2-4FB3-9619-99E044439F61}" dt="2021-11-06T10:53:46.696" v="1184"/>
          <ac:spMkLst>
            <pc:docMk/>
            <pc:sldMasterMk cId="1356544145" sldId="2147483648"/>
            <ac:spMk id="6" creationId="{00000000-0000-0000-0000-000000000000}"/>
          </ac:spMkLst>
        </pc:spChg>
        <pc:sldLayoutChg chg="modSp">
          <pc:chgData name="Анастасия Гусева" userId="a303c50c256d8c68" providerId="LiveId" clId="{D4799C92-1ED2-4FB3-9619-99E044439F61}" dt="2021-11-06T10:53:46.696" v="1184"/>
          <pc:sldLayoutMkLst>
            <pc:docMk/>
            <pc:sldMasterMk cId="1356544145" sldId="2147483648"/>
            <pc:sldLayoutMk cId="741257464" sldId="2147483649"/>
          </pc:sldLayoutMkLst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741257464" sldId="2147483649"/>
              <ac:spMk id="2" creationId="{00000000-0000-0000-0000-000000000000}"/>
            </ac:spMkLst>
          </pc:spChg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741257464" sldId="2147483649"/>
              <ac:spMk id="3" creationId="{00000000-0000-0000-0000-000000000000}"/>
            </ac:spMkLst>
          </pc:spChg>
        </pc:sldLayoutChg>
        <pc:sldLayoutChg chg="modSp">
          <pc:chgData name="Анастасия Гусева" userId="a303c50c256d8c68" providerId="LiveId" clId="{D4799C92-1ED2-4FB3-9619-99E044439F61}" dt="2021-11-06T10:53:46.696" v="1184"/>
          <pc:sldLayoutMkLst>
            <pc:docMk/>
            <pc:sldMasterMk cId="1356544145" sldId="2147483648"/>
            <pc:sldLayoutMk cId="3841294052" sldId="2147483651"/>
          </pc:sldLayoutMkLst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3841294052" sldId="2147483651"/>
              <ac:spMk id="2" creationId="{00000000-0000-0000-0000-000000000000}"/>
            </ac:spMkLst>
          </pc:spChg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3841294052" sldId="2147483651"/>
              <ac:spMk id="3" creationId="{00000000-0000-0000-0000-000000000000}"/>
            </ac:spMkLst>
          </pc:spChg>
        </pc:sldLayoutChg>
        <pc:sldLayoutChg chg="modSp">
          <pc:chgData name="Анастасия Гусева" userId="a303c50c256d8c68" providerId="LiveId" clId="{D4799C92-1ED2-4FB3-9619-99E044439F61}" dt="2021-11-06T10:53:46.696" v="1184"/>
          <pc:sldLayoutMkLst>
            <pc:docMk/>
            <pc:sldMasterMk cId="1356544145" sldId="2147483648"/>
            <pc:sldLayoutMk cId="3851145733" sldId="2147483652"/>
          </pc:sldLayoutMkLst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3851145733" sldId="2147483652"/>
              <ac:spMk id="3" creationId="{00000000-0000-0000-0000-000000000000}"/>
            </ac:spMkLst>
          </pc:spChg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3851145733" sldId="2147483652"/>
              <ac:spMk id="4" creationId="{00000000-0000-0000-0000-000000000000}"/>
            </ac:spMkLst>
          </pc:spChg>
        </pc:sldLayoutChg>
        <pc:sldLayoutChg chg="modSp">
          <pc:chgData name="Анастасия Гусева" userId="a303c50c256d8c68" providerId="LiveId" clId="{D4799C92-1ED2-4FB3-9619-99E044439F61}" dt="2021-11-06T10:53:46.696" v="1184"/>
          <pc:sldLayoutMkLst>
            <pc:docMk/>
            <pc:sldMasterMk cId="1356544145" sldId="2147483648"/>
            <pc:sldLayoutMk cId="2362515450" sldId="2147483653"/>
          </pc:sldLayoutMkLst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2362515450" sldId="2147483653"/>
              <ac:spMk id="3" creationId="{00000000-0000-0000-0000-000000000000}"/>
            </ac:spMkLst>
          </pc:spChg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2362515450" sldId="2147483653"/>
              <ac:spMk id="4" creationId="{00000000-0000-0000-0000-000000000000}"/>
            </ac:spMkLst>
          </pc:spChg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2362515450" sldId="2147483653"/>
              <ac:spMk id="5" creationId="{00000000-0000-0000-0000-000000000000}"/>
            </ac:spMkLst>
          </pc:spChg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2362515450" sldId="2147483653"/>
              <ac:spMk id="6" creationId="{00000000-0000-0000-0000-000000000000}"/>
            </ac:spMkLst>
          </pc:spChg>
        </pc:sldLayoutChg>
        <pc:sldLayoutChg chg="modSp">
          <pc:chgData name="Анастасия Гусева" userId="a303c50c256d8c68" providerId="LiveId" clId="{D4799C92-1ED2-4FB3-9619-99E044439F61}" dt="2021-11-06T10:53:46.696" v="1184"/>
          <pc:sldLayoutMkLst>
            <pc:docMk/>
            <pc:sldMasterMk cId="1356544145" sldId="2147483648"/>
            <pc:sldLayoutMk cId="3524916449" sldId="2147483656"/>
          </pc:sldLayoutMkLst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3524916449" sldId="2147483656"/>
              <ac:spMk id="2" creationId="{00000000-0000-0000-0000-000000000000}"/>
            </ac:spMkLst>
          </pc:spChg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3524916449" sldId="2147483656"/>
              <ac:spMk id="3" creationId="{00000000-0000-0000-0000-000000000000}"/>
            </ac:spMkLst>
          </pc:spChg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3524916449" sldId="2147483656"/>
              <ac:spMk id="4" creationId="{00000000-0000-0000-0000-000000000000}"/>
            </ac:spMkLst>
          </pc:spChg>
        </pc:sldLayoutChg>
        <pc:sldLayoutChg chg="modSp">
          <pc:chgData name="Анастасия Гусева" userId="a303c50c256d8c68" providerId="LiveId" clId="{D4799C92-1ED2-4FB3-9619-99E044439F61}" dt="2021-11-06T10:53:46.696" v="1184"/>
          <pc:sldLayoutMkLst>
            <pc:docMk/>
            <pc:sldMasterMk cId="1356544145" sldId="2147483648"/>
            <pc:sldLayoutMk cId="755215560" sldId="2147483657"/>
          </pc:sldLayoutMkLst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755215560" sldId="2147483657"/>
              <ac:spMk id="2" creationId="{00000000-0000-0000-0000-000000000000}"/>
            </ac:spMkLst>
          </pc:spChg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755215560" sldId="2147483657"/>
              <ac:spMk id="3" creationId="{00000000-0000-0000-0000-000000000000}"/>
            </ac:spMkLst>
          </pc:spChg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755215560" sldId="2147483657"/>
              <ac:spMk id="4" creationId="{00000000-0000-0000-0000-000000000000}"/>
            </ac:spMkLst>
          </pc:spChg>
        </pc:sldLayoutChg>
        <pc:sldLayoutChg chg="modSp">
          <pc:chgData name="Анастасия Гусева" userId="a303c50c256d8c68" providerId="LiveId" clId="{D4799C92-1ED2-4FB3-9619-99E044439F61}" dt="2021-11-06T10:53:46.696" v="1184"/>
          <pc:sldLayoutMkLst>
            <pc:docMk/>
            <pc:sldMasterMk cId="1356544145" sldId="2147483648"/>
            <pc:sldLayoutMk cId="1994855331" sldId="2147483659"/>
          </pc:sldLayoutMkLst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1994855331" sldId="2147483659"/>
              <ac:spMk id="2" creationId="{00000000-0000-0000-0000-000000000000}"/>
            </ac:spMkLst>
          </pc:spChg>
          <pc:spChg chg="mod">
            <ac:chgData name="Анастасия Гусева" userId="a303c50c256d8c68" providerId="LiveId" clId="{D4799C92-1ED2-4FB3-9619-99E044439F61}" dt="2021-11-06T10:53:46.696" v="1184"/>
            <ac:spMkLst>
              <pc:docMk/>
              <pc:sldMasterMk cId="1356544145" sldId="2147483648"/>
              <pc:sldLayoutMk cId="1994855331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C9EC8-C0A3-4157-80DF-439272800545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A505E-4C2E-4B87-BB32-60D794E12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4284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1pPr>
    <a:lvl2pPr marL="257142" algn="l" defTabSz="514284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2pPr>
    <a:lvl3pPr marL="514284" algn="l" defTabSz="514284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3pPr>
    <a:lvl4pPr marL="771424" algn="l" defTabSz="514284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4pPr>
    <a:lvl5pPr marL="1028565" algn="l" defTabSz="514284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5pPr>
    <a:lvl6pPr marL="1285707" algn="l" defTabSz="514284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6pPr>
    <a:lvl7pPr marL="1542849" algn="l" defTabSz="514284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7pPr>
    <a:lvl8pPr marL="1799989" algn="l" defTabSz="514284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8pPr>
    <a:lvl9pPr marL="2057130" algn="l" defTabSz="514284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A505E-4C2E-4B87-BB32-60D794E126A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4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054" y="1118480"/>
            <a:ext cx="4590574" cy="7717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107" y="2040256"/>
            <a:ext cx="3780473" cy="9201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0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0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2F31-888D-4071-99FC-5D0FDAC3F4A7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CE66-1F60-4C5D-BD2D-187DF19EB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5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2F31-888D-4071-99FC-5D0FDAC3F4A7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CE66-1F60-4C5D-BD2D-187DF19EB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87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915495" y="144190"/>
            <a:ext cx="1215151" cy="30720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0036" y="144190"/>
            <a:ext cx="3555444" cy="30720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2F31-888D-4071-99FC-5D0FDAC3F4A7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CE66-1F60-4C5D-BD2D-187DF19EB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5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2F31-888D-4071-99FC-5D0FDAC3F4A7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CE66-1F60-4C5D-BD2D-187DF19EB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9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618" y="2313628"/>
            <a:ext cx="4590574" cy="715089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618" y="1526026"/>
            <a:ext cx="4590574" cy="787598"/>
          </a:xfrm>
        </p:spPr>
        <p:txBody>
          <a:bodyPr anchor="b"/>
          <a:lstStyle>
            <a:lvl1pPr marL="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1pPr>
            <a:lvl2pPr marL="240061" indent="0">
              <a:buNone/>
              <a:defRPr sz="947">
                <a:solidFill>
                  <a:schemeClr val="tx1">
                    <a:tint val="75000"/>
                  </a:schemeClr>
                </a:solidFill>
              </a:defRPr>
            </a:lvl2pPr>
            <a:lvl3pPr marL="480124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3pPr>
            <a:lvl4pPr marL="720184" indent="0">
              <a:buNone/>
              <a:defRPr sz="734">
                <a:solidFill>
                  <a:schemeClr val="tx1">
                    <a:tint val="75000"/>
                  </a:schemeClr>
                </a:solidFill>
              </a:defRPr>
            </a:lvl4pPr>
            <a:lvl5pPr marL="960244" indent="0">
              <a:buNone/>
              <a:defRPr sz="734">
                <a:solidFill>
                  <a:schemeClr val="tx1">
                    <a:tint val="75000"/>
                  </a:schemeClr>
                </a:solidFill>
              </a:defRPr>
            </a:lvl5pPr>
            <a:lvl6pPr marL="1200305" indent="0">
              <a:buNone/>
              <a:defRPr sz="734">
                <a:solidFill>
                  <a:schemeClr val="tx1">
                    <a:tint val="75000"/>
                  </a:schemeClr>
                </a:solidFill>
              </a:defRPr>
            </a:lvl6pPr>
            <a:lvl7pPr marL="1440365" indent="0">
              <a:buNone/>
              <a:defRPr sz="734">
                <a:solidFill>
                  <a:schemeClr val="tx1">
                    <a:tint val="75000"/>
                  </a:schemeClr>
                </a:solidFill>
              </a:defRPr>
            </a:lvl7pPr>
            <a:lvl8pPr marL="1680427" indent="0">
              <a:buNone/>
              <a:defRPr sz="734">
                <a:solidFill>
                  <a:schemeClr val="tx1">
                    <a:tint val="75000"/>
                  </a:schemeClr>
                </a:solidFill>
              </a:defRPr>
            </a:lvl8pPr>
            <a:lvl9pPr marL="1920487" indent="0">
              <a:buNone/>
              <a:defRPr sz="7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2F31-888D-4071-99FC-5D0FDAC3F4A7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CE66-1F60-4C5D-BD2D-187DF19EB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9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0037" y="840110"/>
            <a:ext cx="2385299" cy="2376131"/>
          </a:xfrm>
        </p:spPr>
        <p:txBody>
          <a:bodyPr/>
          <a:lstStyle>
            <a:lvl1pPr>
              <a:defRPr sz="1471"/>
            </a:lvl1pPr>
            <a:lvl2pPr>
              <a:defRPr sz="1260"/>
            </a:lvl2pPr>
            <a:lvl3pPr>
              <a:defRPr sz="1051"/>
            </a:lvl3pPr>
            <a:lvl4pPr>
              <a:defRPr sz="947"/>
            </a:lvl4pPr>
            <a:lvl5pPr>
              <a:defRPr sz="947"/>
            </a:lvl5pPr>
            <a:lvl6pPr>
              <a:defRPr sz="947"/>
            </a:lvl6pPr>
            <a:lvl7pPr>
              <a:defRPr sz="947"/>
            </a:lvl7pPr>
            <a:lvl8pPr>
              <a:defRPr sz="947"/>
            </a:lvl8pPr>
            <a:lvl9pPr>
              <a:defRPr sz="9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45349" y="840110"/>
            <a:ext cx="2385299" cy="2376131"/>
          </a:xfrm>
        </p:spPr>
        <p:txBody>
          <a:bodyPr/>
          <a:lstStyle>
            <a:lvl1pPr>
              <a:defRPr sz="1471"/>
            </a:lvl1pPr>
            <a:lvl2pPr>
              <a:defRPr sz="1260"/>
            </a:lvl2pPr>
            <a:lvl3pPr>
              <a:defRPr sz="1051"/>
            </a:lvl3pPr>
            <a:lvl4pPr>
              <a:defRPr sz="947"/>
            </a:lvl4pPr>
            <a:lvl5pPr>
              <a:defRPr sz="947"/>
            </a:lvl5pPr>
            <a:lvl6pPr>
              <a:defRPr sz="947"/>
            </a:lvl6pPr>
            <a:lvl7pPr>
              <a:defRPr sz="947"/>
            </a:lvl7pPr>
            <a:lvl8pPr>
              <a:defRPr sz="947"/>
            </a:lvl8pPr>
            <a:lvl9pPr>
              <a:defRPr sz="9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2F31-888D-4071-99FC-5D0FDAC3F4A7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CE66-1F60-4C5D-BD2D-187DF19EB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4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034" y="805935"/>
            <a:ext cx="2386236" cy="335876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61" indent="0">
              <a:buNone/>
              <a:defRPr sz="1051" b="1"/>
            </a:lvl2pPr>
            <a:lvl3pPr marL="480124" indent="0">
              <a:buNone/>
              <a:defRPr sz="947" b="1"/>
            </a:lvl3pPr>
            <a:lvl4pPr marL="720184" indent="0">
              <a:buNone/>
              <a:defRPr sz="840" b="1"/>
            </a:lvl4pPr>
            <a:lvl5pPr marL="960244" indent="0">
              <a:buNone/>
              <a:defRPr sz="840" b="1"/>
            </a:lvl5pPr>
            <a:lvl6pPr marL="1200305" indent="0">
              <a:buNone/>
              <a:defRPr sz="840" b="1"/>
            </a:lvl6pPr>
            <a:lvl7pPr marL="1440365" indent="0">
              <a:buNone/>
              <a:defRPr sz="840" b="1"/>
            </a:lvl7pPr>
            <a:lvl8pPr marL="1680427" indent="0">
              <a:buNone/>
              <a:defRPr sz="840" b="1"/>
            </a:lvl8pPr>
            <a:lvl9pPr marL="1920487" indent="0">
              <a:buNone/>
              <a:defRPr sz="8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0034" y="1141811"/>
            <a:ext cx="2386236" cy="2074426"/>
          </a:xfrm>
        </p:spPr>
        <p:txBody>
          <a:bodyPr/>
          <a:lstStyle>
            <a:lvl1pPr>
              <a:defRPr sz="1260"/>
            </a:lvl1pPr>
            <a:lvl2pPr>
              <a:defRPr sz="1051"/>
            </a:lvl2pPr>
            <a:lvl3pPr>
              <a:defRPr sz="947"/>
            </a:lvl3pPr>
            <a:lvl4pPr>
              <a:defRPr sz="840"/>
            </a:lvl4pPr>
            <a:lvl5pPr>
              <a:defRPr sz="840"/>
            </a:lvl5pPr>
            <a:lvl6pPr>
              <a:defRPr sz="840"/>
            </a:lvl6pPr>
            <a:lvl7pPr>
              <a:defRPr sz="840"/>
            </a:lvl7pPr>
            <a:lvl8pPr>
              <a:defRPr sz="840"/>
            </a:lvl8pPr>
            <a:lvl9pPr>
              <a:defRPr sz="8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743471" y="805935"/>
            <a:ext cx="2387174" cy="335876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61" indent="0">
              <a:buNone/>
              <a:defRPr sz="1051" b="1"/>
            </a:lvl2pPr>
            <a:lvl3pPr marL="480124" indent="0">
              <a:buNone/>
              <a:defRPr sz="947" b="1"/>
            </a:lvl3pPr>
            <a:lvl4pPr marL="720184" indent="0">
              <a:buNone/>
              <a:defRPr sz="840" b="1"/>
            </a:lvl4pPr>
            <a:lvl5pPr marL="960244" indent="0">
              <a:buNone/>
              <a:defRPr sz="840" b="1"/>
            </a:lvl5pPr>
            <a:lvl6pPr marL="1200305" indent="0">
              <a:buNone/>
              <a:defRPr sz="840" b="1"/>
            </a:lvl6pPr>
            <a:lvl7pPr marL="1440365" indent="0">
              <a:buNone/>
              <a:defRPr sz="840" b="1"/>
            </a:lvl7pPr>
            <a:lvl8pPr marL="1680427" indent="0">
              <a:buNone/>
              <a:defRPr sz="840" b="1"/>
            </a:lvl8pPr>
            <a:lvl9pPr marL="1920487" indent="0">
              <a:buNone/>
              <a:defRPr sz="8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743471" y="1141811"/>
            <a:ext cx="2387174" cy="2074426"/>
          </a:xfrm>
        </p:spPr>
        <p:txBody>
          <a:bodyPr/>
          <a:lstStyle>
            <a:lvl1pPr>
              <a:defRPr sz="1260"/>
            </a:lvl1pPr>
            <a:lvl2pPr>
              <a:defRPr sz="1051"/>
            </a:lvl2pPr>
            <a:lvl3pPr>
              <a:defRPr sz="947"/>
            </a:lvl3pPr>
            <a:lvl4pPr>
              <a:defRPr sz="840"/>
            </a:lvl4pPr>
            <a:lvl5pPr>
              <a:defRPr sz="840"/>
            </a:lvl5pPr>
            <a:lvl6pPr>
              <a:defRPr sz="840"/>
            </a:lvl6pPr>
            <a:lvl7pPr>
              <a:defRPr sz="840"/>
            </a:lvl7pPr>
            <a:lvl8pPr>
              <a:defRPr sz="840"/>
            </a:lvl8pPr>
            <a:lvl9pPr>
              <a:defRPr sz="8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2F31-888D-4071-99FC-5D0FDAC3F4A7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CE66-1F60-4C5D-BD2D-187DF19EB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1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2F31-888D-4071-99FC-5D0FDAC3F4A7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CE66-1F60-4C5D-BD2D-187DF19EB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1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2F31-888D-4071-99FC-5D0FDAC3F4A7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CE66-1F60-4C5D-BD2D-187DF19EB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7" y="143351"/>
            <a:ext cx="1776785" cy="610076"/>
          </a:xfrm>
        </p:spPr>
        <p:txBody>
          <a:bodyPr anchor="b"/>
          <a:lstStyle>
            <a:lvl1pPr algn="l">
              <a:defRPr sz="105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1515" y="143352"/>
            <a:ext cx="3019128" cy="3072884"/>
          </a:xfrm>
        </p:spPr>
        <p:txBody>
          <a:bodyPr/>
          <a:lstStyle>
            <a:lvl1pPr>
              <a:defRPr sz="1680"/>
            </a:lvl1pPr>
            <a:lvl2pPr>
              <a:defRPr sz="1471"/>
            </a:lvl2pPr>
            <a:lvl3pPr>
              <a:defRPr sz="1260"/>
            </a:lvl3pPr>
            <a:lvl4pPr>
              <a:defRPr sz="1051"/>
            </a:lvl4pPr>
            <a:lvl5pPr>
              <a:defRPr sz="1051"/>
            </a:lvl5pPr>
            <a:lvl6pPr>
              <a:defRPr sz="1051"/>
            </a:lvl6pPr>
            <a:lvl7pPr>
              <a:defRPr sz="1051"/>
            </a:lvl7pPr>
            <a:lvl8pPr>
              <a:defRPr sz="1051"/>
            </a:lvl8pPr>
            <a:lvl9pPr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0037" y="753428"/>
            <a:ext cx="1776785" cy="2462808"/>
          </a:xfrm>
        </p:spPr>
        <p:txBody>
          <a:bodyPr/>
          <a:lstStyle>
            <a:lvl1pPr marL="0" indent="0">
              <a:buNone/>
              <a:defRPr sz="734"/>
            </a:lvl1pPr>
            <a:lvl2pPr marL="240061" indent="0">
              <a:buNone/>
              <a:defRPr sz="629"/>
            </a:lvl2pPr>
            <a:lvl3pPr marL="480124" indent="0">
              <a:buNone/>
              <a:defRPr sz="527"/>
            </a:lvl3pPr>
            <a:lvl4pPr marL="720184" indent="0">
              <a:buNone/>
              <a:defRPr sz="472"/>
            </a:lvl4pPr>
            <a:lvl5pPr marL="960244" indent="0">
              <a:buNone/>
              <a:defRPr sz="472"/>
            </a:lvl5pPr>
            <a:lvl6pPr marL="1200305" indent="0">
              <a:buNone/>
              <a:defRPr sz="472"/>
            </a:lvl6pPr>
            <a:lvl7pPr marL="1440365" indent="0">
              <a:buNone/>
              <a:defRPr sz="472"/>
            </a:lvl7pPr>
            <a:lvl8pPr marL="1680427" indent="0">
              <a:buNone/>
              <a:defRPr sz="472"/>
            </a:lvl8pPr>
            <a:lvl9pPr marL="1920487" indent="0">
              <a:buNone/>
              <a:defRPr sz="47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2F31-888D-4071-99FC-5D0FDAC3F4A7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CE66-1F60-4C5D-BD2D-187DF19EB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1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571" y="2520320"/>
            <a:ext cx="3240405" cy="297537"/>
          </a:xfrm>
        </p:spPr>
        <p:txBody>
          <a:bodyPr anchor="b"/>
          <a:lstStyle>
            <a:lvl1pPr algn="l">
              <a:defRPr sz="105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58571" y="321708"/>
            <a:ext cx="3240405" cy="2160270"/>
          </a:xfrm>
        </p:spPr>
        <p:txBody>
          <a:bodyPr/>
          <a:lstStyle>
            <a:lvl1pPr marL="0" indent="0">
              <a:buNone/>
              <a:defRPr sz="1680"/>
            </a:lvl1pPr>
            <a:lvl2pPr marL="240061" indent="0">
              <a:buNone/>
              <a:defRPr sz="1471"/>
            </a:lvl2pPr>
            <a:lvl3pPr marL="480124" indent="0">
              <a:buNone/>
              <a:defRPr sz="1260"/>
            </a:lvl3pPr>
            <a:lvl4pPr marL="720184" indent="0">
              <a:buNone/>
              <a:defRPr sz="1051"/>
            </a:lvl4pPr>
            <a:lvl5pPr marL="960244" indent="0">
              <a:buNone/>
              <a:defRPr sz="1051"/>
            </a:lvl5pPr>
            <a:lvl6pPr marL="1200305" indent="0">
              <a:buNone/>
              <a:defRPr sz="1051"/>
            </a:lvl6pPr>
            <a:lvl7pPr marL="1440365" indent="0">
              <a:buNone/>
              <a:defRPr sz="1051"/>
            </a:lvl7pPr>
            <a:lvl8pPr marL="1680427" indent="0">
              <a:buNone/>
              <a:defRPr sz="1051"/>
            </a:lvl8pPr>
            <a:lvl9pPr marL="1920487" indent="0">
              <a:buNone/>
              <a:defRPr sz="105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8571" y="2817858"/>
            <a:ext cx="3240405" cy="422553"/>
          </a:xfrm>
        </p:spPr>
        <p:txBody>
          <a:bodyPr/>
          <a:lstStyle>
            <a:lvl1pPr marL="0" indent="0">
              <a:buNone/>
              <a:defRPr sz="734"/>
            </a:lvl1pPr>
            <a:lvl2pPr marL="240061" indent="0">
              <a:buNone/>
              <a:defRPr sz="629"/>
            </a:lvl2pPr>
            <a:lvl3pPr marL="480124" indent="0">
              <a:buNone/>
              <a:defRPr sz="527"/>
            </a:lvl3pPr>
            <a:lvl4pPr marL="720184" indent="0">
              <a:buNone/>
              <a:defRPr sz="472"/>
            </a:lvl4pPr>
            <a:lvl5pPr marL="960244" indent="0">
              <a:buNone/>
              <a:defRPr sz="472"/>
            </a:lvl5pPr>
            <a:lvl6pPr marL="1200305" indent="0">
              <a:buNone/>
              <a:defRPr sz="472"/>
            </a:lvl6pPr>
            <a:lvl7pPr marL="1440365" indent="0">
              <a:buNone/>
              <a:defRPr sz="472"/>
            </a:lvl7pPr>
            <a:lvl8pPr marL="1680427" indent="0">
              <a:buNone/>
              <a:defRPr sz="472"/>
            </a:lvl8pPr>
            <a:lvl9pPr marL="1920487" indent="0">
              <a:buNone/>
              <a:defRPr sz="47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2F31-888D-4071-99FC-5D0FDAC3F4A7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CE66-1F60-4C5D-BD2D-187DF19EB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2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6" y="144186"/>
            <a:ext cx="4860608" cy="600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036" y="840110"/>
            <a:ext cx="4860608" cy="2376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70036" y="3337087"/>
            <a:ext cx="126015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2F31-888D-4071-99FC-5D0FDAC3F4A7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45234" y="3337087"/>
            <a:ext cx="1710214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870486" y="3337087"/>
            <a:ext cx="126015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9CE66-1F60-4C5D-BD2D-187DF19EB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54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124" rtl="0" eaLnBrk="1" latinLnBrk="0" hangingPunct="1">
        <a:spcBef>
          <a:spcPct val="0"/>
        </a:spcBef>
        <a:buNone/>
        <a:defRPr sz="23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46" indent="-180046" algn="l" defTabSz="480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390100" indent="-150037" algn="l" defTabSz="4801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471" kern="1200">
          <a:solidFill>
            <a:schemeClr val="tx1"/>
          </a:solidFill>
          <a:latin typeface="+mn-lt"/>
          <a:ea typeface="+mn-ea"/>
          <a:cs typeface="+mn-cs"/>
        </a:defRPr>
      </a:lvl2pPr>
      <a:lvl3pPr marL="600151" indent="-120031" algn="l" defTabSz="480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840214" indent="-120031" algn="l" defTabSz="4801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051" kern="1200">
          <a:solidFill>
            <a:schemeClr val="tx1"/>
          </a:solidFill>
          <a:latin typeface="+mn-lt"/>
          <a:ea typeface="+mn-ea"/>
          <a:cs typeface="+mn-cs"/>
        </a:defRPr>
      </a:lvl4pPr>
      <a:lvl5pPr marL="1080274" indent="-120031" algn="l" defTabSz="480124" rtl="0" eaLnBrk="1" latinLnBrk="0" hangingPunct="1">
        <a:spcBef>
          <a:spcPct val="20000"/>
        </a:spcBef>
        <a:buFont typeface="Arial" panose="020B0604020202020204" pitchFamily="34" charset="0"/>
        <a:buChar char="»"/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1320335" indent="-120031" algn="l" defTabSz="480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6pPr>
      <a:lvl7pPr marL="1560397" indent="-120031" algn="l" defTabSz="480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7pPr>
      <a:lvl8pPr marL="1800457" indent="-120031" algn="l" defTabSz="480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8pPr>
      <a:lvl9pPr marL="2040518" indent="-120031" algn="l" defTabSz="4801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80124" rtl="0" eaLnBrk="1" latinLnBrk="0" hangingPunct="1">
        <a:defRPr sz="947" kern="1200">
          <a:solidFill>
            <a:schemeClr val="tx1"/>
          </a:solidFill>
          <a:latin typeface="+mn-lt"/>
          <a:ea typeface="+mn-ea"/>
          <a:cs typeface="+mn-cs"/>
        </a:defRPr>
      </a:lvl1pPr>
      <a:lvl2pPr marL="240061" algn="l" defTabSz="480124" rtl="0" eaLnBrk="1" latinLnBrk="0" hangingPunct="1">
        <a:defRPr sz="947" kern="1200">
          <a:solidFill>
            <a:schemeClr val="tx1"/>
          </a:solidFill>
          <a:latin typeface="+mn-lt"/>
          <a:ea typeface="+mn-ea"/>
          <a:cs typeface="+mn-cs"/>
        </a:defRPr>
      </a:lvl2pPr>
      <a:lvl3pPr marL="480124" algn="l" defTabSz="480124" rtl="0" eaLnBrk="1" latinLnBrk="0" hangingPunct="1">
        <a:defRPr sz="947" kern="1200">
          <a:solidFill>
            <a:schemeClr val="tx1"/>
          </a:solidFill>
          <a:latin typeface="+mn-lt"/>
          <a:ea typeface="+mn-ea"/>
          <a:cs typeface="+mn-cs"/>
        </a:defRPr>
      </a:lvl3pPr>
      <a:lvl4pPr marL="720184" algn="l" defTabSz="480124" rtl="0" eaLnBrk="1" latinLnBrk="0" hangingPunct="1">
        <a:defRPr sz="947" kern="1200">
          <a:solidFill>
            <a:schemeClr val="tx1"/>
          </a:solidFill>
          <a:latin typeface="+mn-lt"/>
          <a:ea typeface="+mn-ea"/>
          <a:cs typeface="+mn-cs"/>
        </a:defRPr>
      </a:lvl4pPr>
      <a:lvl5pPr marL="960244" algn="l" defTabSz="480124" rtl="0" eaLnBrk="1" latinLnBrk="0" hangingPunct="1">
        <a:defRPr sz="947" kern="1200">
          <a:solidFill>
            <a:schemeClr val="tx1"/>
          </a:solidFill>
          <a:latin typeface="+mn-lt"/>
          <a:ea typeface="+mn-ea"/>
          <a:cs typeface="+mn-cs"/>
        </a:defRPr>
      </a:lvl5pPr>
      <a:lvl6pPr marL="1200305" algn="l" defTabSz="480124" rtl="0" eaLnBrk="1" latinLnBrk="0" hangingPunct="1">
        <a:defRPr sz="947" kern="1200">
          <a:solidFill>
            <a:schemeClr val="tx1"/>
          </a:solidFill>
          <a:latin typeface="+mn-lt"/>
          <a:ea typeface="+mn-ea"/>
          <a:cs typeface="+mn-cs"/>
        </a:defRPr>
      </a:lvl6pPr>
      <a:lvl7pPr marL="1440365" algn="l" defTabSz="480124" rtl="0" eaLnBrk="1" latinLnBrk="0" hangingPunct="1">
        <a:defRPr sz="947" kern="1200">
          <a:solidFill>
            <a:schemeClr val="tx1"/>
          </a:solidFill>
          <a:latin typeface="+mn-lt"/>
          <a:ea typeface="+mn-ea"/>
          <a:cs typeface="+mn-cs"/>
        </a:defRPr>
      </a:lvl7pPr>
      <a:lvl8pPr marL="1680427" algn="l" defTabSz="480124" rtl="0" eaLnBrk="1" latinLnBrk="0" hangingPunct="1">
        <a:defRPr sz="947" kern="1200">
          <a:solidFill>
            <a:schemeClr val="tx1"/>
          </a:solidFill>
          <a:latin typeface="+mn-lt"/>
          <a:ea typeface="+mn-ea"/>
          <a:cs typeface="+mn-cs"/>
        </a:defRPr>
      </a:lvl8pPr>
      <a:lvl9pPr marL="1920487" algn="l" defTabSz="480124" rtl="0" eaLnBrk="1" latinLnBrk="0" hangingPunct="1">
        <a:defRPr sz="9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 ?><Relationships xmlns="http://schemas.openxmlformats.org/package/2006/relationships"><Relationship Id="rId3" Target="../media/image16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7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70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8.jpeg" Type="http://schemas.openxmlformats.org/officeDocument/2006/relationships/image"/><Relationship Id="rId5" Target="../media/image19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0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24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3.pn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25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7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2.wdp" Type="http://schemas.microsoft.com/office/2007/relationships/hdphoto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28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30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1.pn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33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3" Target="../media/image35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37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1.jpeg" Type="http://schemas.openxmlformats.org/officeDocument/2006/relationships/image"/><Relationship Id="rId4" Target="../media/image40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../media/image42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3.pn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3" Target="../media/image45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6.jpeg" Type="http://schemas.openxmlformats.org/officeDocument/2006/relationships/image"/><Relationship Id="rId4" Target="../media/image44.pn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48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7.pn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3" Target="../media/image49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20.png" Type="http://schemas.openxmlformats.org/officeDocument/2006/relationships/image"/><Relationship Id="rId4" Target="../media/hdphoto3.wdp" Type="http://schemas.microsoft.com/office/2007/relationships/hdphoto"/></Relationships>
</file>

<file path=ppt/slides/_rels/slide36.xml.rels><?xml version="1.0" encoding="UTF-8" standalone="yes" ?><Relationships xmlns="http://schemas.openxmlformats.org/package/2006/relationships"><Relationship Id="rId3" Target="../media/image50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2" Target="../media/image5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3" Target="../media/image53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8.jpeg" Type="http://schemas.openxmlformats.org/officeDocument/2006/relationships/image"/><Relationship Id="rId5" Target="../media/image7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0.xml.rels><?xml version="1.0" encoding="UTF-8" standalone="yes" ?><Relationships xmlns="http://schemas.openxmlformats.org/package/2006/relationships"><Relationship Id="rId2" Target="../media/image5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3" Target="../media/image55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7.png" Type="http://schemas.openxmlformats.org/officeDocument/2006/relationships/image"/><Relationship Id="rId4" Target="../media/image56.png" Type="http://schemas.openxmlformats.org/officeDocument/2006/relationships/image"/></Relationships>
</file>

<file path=ppt/slides/_rels/slide42.xml.rels><?xml version="1.0" encoding="UTF-8" standalone="yes" ?><Relationships xmlns="http://schemas.openxmlformats.org/package/2006/relationships"><Relationship Id="rId3" Target="../media/image58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0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1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4.jpeg" Type="http://schemas.openxmlformats.org/officeDocument/2006/relationships/image"/><Relationship Id="rId4" Target="../media/hdphoto1.wdp" Type="http://schemas.microsoft.com/office/2007/relationships/hdphoto"/></Relationships>
</file>

<file path=ppt/slides/_rels/slide9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E08688-26CB-4BA2-8F99-3323A1C2A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400675" cy="37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3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292"/>
            <a:ext cx="5400674" cy="361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391" y="61232"/>
            <a:ext cx="4750499" cy="645224"/>
          </a:xfrm>
        </p:spPr>
        <p:txBody>
          <a:bodyPr>
            <a:noAutofit/>
          </a:bodyPr>
          <a:lstStyle/>
          <a:p>
            <a: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  <a:t>3 марта – день рождения Георга Кантора </a:t>
            </a:r>
            <a:b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1891" b="1" dirty="0">
                <a:solidFill>
                  <a:srgbClr val="C00000"/>
                </a:solidFill>
                <a:latin typeface="Gabriola" panose="04040605051002020D02" pitchFamily="82" charset="0"/>
              </a:rPr>
              <a:t>(1845—1918) </a:t>
            </a:r>
            <a:br>
              <a:rPr lang="ru-RU" sz="1891" b="1" dirty="0">
                <a:solidFill>
                  <a:srgbClr val="C00000"/>
                </a:solidFill>
                <a:latin typeface="Segoe Script" panose="030B0504020000000003" pitchFamily="66" charset="0"/>
              </a:rPr>
            </a:b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810" y="552691"/>
            <a:ext cx="4390166" cy="529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34" i="1" dirty="0">
                <a:latin typeface="Bookman Old Style" panose="02050604050505020204" pitchFamily="18" charset="0"/>
              </a:rPr>
              <a:t>Георг Кантор - немецкий математик, создатель теории множеств, основатель и первый президент Германского математического общества. </a:t>
            </a:r>
          </a:p>
          <a:p>
            <a:pPr marL="0" indent="0" algn="ctr">
              <a:buNone/>
            </a:pPr>
            <a:endParaRPr lang="ru-RU" sz="105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7" y="360065"/>
            <a:ext cx="933172" cy="124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5430" y="855127"/>
            <a:ext cx="4139297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92" b="1" i="1" dirty="0">
                <a:latin typeface="Bookman Old Style" panose="02050604050505020204" pitchFamily="18" charset="0"/>
              </a:rPr>
              <a:t>Понятие</a:t>
            </a:r>
            <a:r>
              <a:rPr lang="ru-RU" sz="892" b="1" dirty="0">
                <a:latin typeface="Bookman Old Style" panose="02050604050505020204" pitchFamily="18" charset="0"/>
              </a:rPr>
              <a:t> </a:t>
            </a:r>
            <a:r>
              <a:rPr lang="ru-RU" sz="892" b="1" i="1" dirty="0">
                <a:latin typeface="Bookman Old Style" panose="02050604050505020204" pitchFamily="18" charset="0"/>
              </a:rPr>
              <a:t>натурального</a:t>
            </a:r>
            <a:r>
              <a:rPr lang="ru-RU" sz="892" b="1" dirty="0">
                <a:latin typeface="Bookman Old Style" panose="02050604050505020204" pitchFamily="18" charset="0"/>
              </a:rPr>
              <a:t> </a:t>
            </a:r>
            <a:r>
              <a:rPr lang="ru-RU" sz="892" b="1" i="1" dirty="0">
                <a:latin typeface="Bookman Old Style" panose="02050604050505020204" pitchFamily="18" charset="0"/>
              </a:rPr>
              <a:t>числа</a:t>
            </a:r>
            <a:r>
              <a:rPr lang="ru-RU" sz="892" dirty="0">
                <a:latin typeface="Bookman Old Style" panose="02050604050505020204" pitchFamily="18" charset="0"/>
              </a:rPr>
              <a:t>, вызванное потребностью счёта предметов, возникло ещё в доисторические времена. На низшей ступени первобытного общества понятие отвлеченного числа отсутствовало, поэтому при обозначении количества люди использовали свои условные знаки.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050" y="1573401"/>
            <a:ext cx="5184576" cy="176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92" dirty="0">
                <a:latin typeface="Bookman Old Style" panose="02050604050505020204" pitchFamily="18" charset="0"/>
              </a:rPr>
              <a:t>Термин </a:t>
            </a:r>
            <a:r>
              <a:rPr lang="ru-RU" sz="892" b="1" i="1" dirty="0">
                <a:latin typeface="Bookman Old Style" panose="02050604050505020204" pitchFamily="18" charset="0"/>
              </a:rPr>
              <a:t>натуральное</a:t>
            </a:r>
            <a:r>
              <a:rPr lang="ru-RU" sz="892" b="1" dirty="0">
                <a:latin typeface="Bookman Old Style" panose="02050604050505020204" pitchFamily="18" charset="0"/>
              </a:rPr>
              <a:t> </a:t>
            </a:r>
            <a:r>
              <a:rPr lang="ru-RU" sz="892" b="1" i="1" dirty="0">
                <a:latin typeface="Bookman Old Style" panose="02050604050505020204" pitchFamily="18" charset="0"/>
              </a:rPr>
              <a:t>число </a:t>
            </a:r>
            <a:r>
              <a:rPr lang="ru-RU" sz="892" dirty="0">
                <a:latin typeface="Bookman Old Style" panose="02050604050505020204" pitchFamily="18" charset="0"/>
              </a:rPr>
              <a:t>впервые употребил в V в. римский ученый А. Боэций, который известен как переводчик работ известных математиков прошлого на латинский язык и как автор книги "О введении в арифметику". Во второй половине XIX века натуральные числа оказались фундаментом всей математической науки, от состояния которого зависела и прочность всего здания математики. </a:t>
            </a:r>
          </a:p>
          <a:p>
            <a:pPr algn="ctr"/>
            <a:endParaRPr lang="ru-RU" sz="527" dirty="0">
              <a:latin typeface="Bookman Old Style" panose="02050604050505020204" pitchFamily="18" charset="0"/>
            </a:endParaRPr>
          </a:p>
          <a:p>
            <a:pPr algn="ctr"/>
            <a:r>
              <a:rPr lang="ru-RU" sz="892" dirty="0">
                <a:latin typeface="Bookman Old Style" panose="02050604050505020204" pitchFamily="18" charset="0"/>
              </a:rPr>
              <a:t>Постепенно сложилось и представление о бесконечности множества натуральных чисел. Так, в работе "Псаммит" - исчисление песчинок - древнегреческий математик Архимед (III в. до н.э.) показал, что ряд чисел может быть продолжен бесконечно, и описал способ образования и словесного обозначения сколь угодно больших чисел. </a:t>
            </a:r>
            <a:r>
              <a:rPr lang="ru-RU" sz="892" dirty="0">
                <a:solidFill>
                  <a:srgbClr val="C00000"/>
                </a:solidFill>
                <a:latin typeface="Bookman Old Style" panose="02050604050505020204" pitchFamily="18" charset="0"/>
              </a:rPr>
              <a:t>Но самое точное определение понятия натурального числа на основе понятия множества было дано в 70-х годах 19 века в работах  Г. Кантора. </a:t>
            </a:r>
          </a:p>
          <a:p>
            <a:endParaRPr lang="ru-RU" sz="532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296" y="136841"/>
            <a:ext cx="4750499" cy="645224"/>
          </a:xfrm>
        </p:spPr>
        <p:txBody>
          <a:bodyPr>
            <a:noAutofit/>
          </a:bodyPr>
          <a:lstStyle/>
          <a:p>
            <a: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  <a:t>5 марта – день рождения Уильяма </a:t>
            </a:r>
            <a:r>
              <a:rPr lang="ru-RU" sz="252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Отреда</a:t>
            </a:r>
            <a:b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1891" b="1" dirty="0">
                <a:solidFill>
                  <a:srgbClr val="C00000"/>
                </a:solidFill>
                <a:latin typeface="Gabriola" panose="04040605051002020D02" pitchFamily="82" charset="0"/>
              </a:rPr>
              <a:t>(1575– 1660) </a:t>
            </a:r>
            <a:br>
              <a:rPr lang="ru-RU" sz="1891" b="1" dirty="0">
                <a:solidFill>
                  <a:srgbClr val="C00000"/>
                </a:solidFill>
                <a:latin typeface="Segoe Script" panose="030B0504020000000003" pitchFamily="66" charset="0"/>
              </a:rPr>
            </a:b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177" y="792113"/>
            <a:ext cx="4025241" cy="529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34" i="1" dirty="0">
                <a:latin typeface="Bookman Old Style" panose="02050604050505020204" pitchFamily="18" charset="0"/>
              </a:rPr>
              <a:t>Уильям </a:t>
            </a:r>
            <a:r>
              <a:rPr lang="ru-RU" sz="734" i="1" dirty="0" err="1">
                <a:latin typeface="Bookman Old Style" panose="02050604050505020204" pitchFamily="18" charset="0"/>
              </a:rPr>
              <a:t>Отред</a:t>
            </a:r>
            <a:r>
              <a:rPr lang="ru-RU" sz="734" i="1" dirty="0">
                <a:latin typeface="Bookman Old Style" panose="02050604050505020204" pitchFamily="18" charset="0"/>
              </a:rPr>
              <a:t> — английский математик, изобретатель логарифмической линейки и один из создателей современной математической символики. </a:t>
            </a:r>
          </a:p>
          <a:p>
            <a:pPr marL="0" indent="0" algn="ctr">
              <a:buNone/>
            </a:pPr>
            <a:endParaRPr lang="ru-RU" sz="892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8548" y="930734"/>
            <a:ext cx="36713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6161" y="1080145"/>
            <a:ext cx="41725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Знак умножения в виде крестика «×»  ввел англиканский священник-математик Уильям </a:t>
            </a:r>
            <a:r>
              <a:rPr lang="ru-RU" sz="9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Отред</a:t>
            </a:r>
            <a:r>
              <a:rPr lang="ru-RU" sz="9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в 1631 году. </a:t>
            </a:r>
            <a:r>
              <a:rPr lang="ru-RU" sz="900" dirty="0">
                <a:latin typeface="Bookman Old Style" panose="02050604050505020204" pitchFamily="18" charset="0"/>
              </a:rPr>
              <a:t>До него для знака умножения использовали букву M, хотя предлагались и другие обозначения.</a:t>
            </a:r>
          </a:p>
          <a:p>
            <a:pPr algn="ctr"/>
            <a:r>
              <a:rPr lang="ru-RU" sz="900" dirty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057" y="504081"/>
            <a:ext cx="943091" cy="103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1656209"/>
            <a:ext cx="536463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Bookman Old Style" panose="02050604050505020204" pitchFamily="18" charset="0"/>
              </a:rPr>
              <a:t>Немецкий математик Лейбниц отрицательно относился к крестику из-за его схожести с буквой X и предпочитал точку «⋅». Этот символ он использовал в письме 1698 года. Но стоит отметить, что до него такая символика встречалась у </a:t>
            </a:r>
            <a:r>
              <a:rPr lang="ru-RU" sz="900" dirty="0" err="1">
                <a:latin typeface="Bookman Old Style" panose="02050604050505020204" pitchFamily="18" charset="0"/>
              </a:rPr>
              <a:t>Региомонтана</a:t>
            </a:r>
            <a:r>
              <a:rPr lang="ru-RU" sz="900" dirty="0">
                <a:latin typeface="Bookman Old Style" panose="02050604050505020204" pitchFamily="18" charset="0"/>
              </a:rPr>
              <a:t> (XV век) и английского учёного Томаса </a:t>
            </a:r>
            <a:r>
              <a:rPr lang="ru-RU" sz="900" dirty="0" err="1">
                <a:latin typeface="Bookman Old Style" panose="02050604050505020204" pitchFamily="18" charset="0"/>
              </a:rPr>
              <a:t>Хэрриота</a:t>
            </a:r>
            <a:r>
              <a:rPr lang="ru-RU" sz="900" dirty="0">
                <a:latin typeface="Bookman Old Style" panose="02050604050505020204" pitchFamily="18" charset="0"/>
              </a:rPr>
              <a:t>. Многие математики, начиная с Диофанта, вместо знака умножения просто записывали операнды подряд. Особенно удобной эта компактная запись оказалась для преобразования буквенных выражений. Знака умножения в виде звёздочки «∗» впервые использует </a:t>
            </a:r>
            <a:r>
              <a:rPr lang="ru-RU" sz="900" dirty="0" err="1">
                <a:latin typeface="Bookman Old Style" panose="02050604050505020204" pitchFamily="18" charset="0"/>
              </a:rPr>
              <a:t>Йоханн</a:t>
            </a:r>
            <a:r>
              <a:rPr lang="ru-RU" sz="900" dirty="0">
                <a:latin typeface="Bookman Old Style" panose="02050604050505020204" pitchFamily="18" charset="0"/>
              </a:rPr>
              <a:t> Ран в 1659 году книге «</a:t>
            </a:r>
            <a:r>
              <a:rPr lang="ru-RU" sz="900" dirty="0" err="1">
                <a:latin typeface="Bookman Old Style" panose="02050604050505020204" pitchFamily="18" charset="0"/>
              </a:rPr>
              <a:t>Teutsche</a:t>
            </a:r>
            <a:r>
              <a:rPr lang="ru-RU" sz="900" dirty="0">
                <a:latin typeface="Bookman Old Style" panose="02050604050505020204" pitchFamily="18" charset="0"/>
              </a:rPr>
              <a:t> </a:t>
            </a:r>
            <a:r>
              <a:rPr lang="ru-RU" sz="900" dirty="0" err="1">
                <a:latin typeface="Bookman Old Style" panose="02050604050505020204" pitchFamily="18" charset="0"/>
              </a:rPr>
              <a:t>Algebra</a:t>
            </a:r>
            <a:r>
              <a:rPr lang="ru-RU" sz="900" dirty="0">
                <a:latin typeface="Bookman Old Style" panose="02050604050505020204" pitchFamily="18" charset="0"/>
              </a:rPr>
              <a:t>». Вместе с этой же книге он вводит знак для деления в виде </a:t>
            </a:r>
            <a:r>
              <a:rPr lang="ru-RU" sz="900" dirty="0" err="1">
                <a:latin typeface="Bookman Old Style" panose="02050604050505020204" pitchFamily="18" charset="0"/>
              </a:rPr>
              <a:t>обелюс</a:t>
            </a:r>
            <a:r>
              <a:rPr lang="ru-RU" sz="900" dirty="0">
                <a:latin typeface="Bookman Old Style" panose="02050604050505020204" pitchFamily="18" charset="0"/>
              </a:rPr>
              <a:t> «÷». Для обозначения действия деления </a:t>
            </a:r>
            <a:r>
              <a:rPr lang="ru-RU" sz="900" dirty="0" err="1">
                <a:latin typeface="Bookman Old Style" panose="02050604050505020204" pitchFamily="18" charset="0"/>
              </a:rPr>
              <a:t>Отред</a:t>
            </a:r>
            <a:r>
              <a:rPr lang="ru-RU" sz="900" dirty="0">
                <a:latin typeface="Bookman Old Style" panose="02050604050505020204" pitchFamily="18" charset="0"/>
              </a:rPr>
              <a:t> предпочитал косую черту. Двоеточием деление стал обозначать Лейбниц. До них часто использовали также букву D. Начиная с Фибоначчи, используется также черта дроби, употреблявшаяся ещё в арабских сочинениях.  </a:t>
            </a:r>
          </a:p>
          <a:p>
            <a:pPr algn="ctr"/>
            <a:endParaRPr lang="ru-RU" sz="9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96828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Настя\Универ. учеба\курсовая работа 2 курс\проект\фон\corp_head_home2.pn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50145" y="136847"/>
                <a:ext cx="4750499" cy="380595"/>
              </a:xfrm>
            </p:spPr>
            <p:txBody>
              <a:bodyPr>
                <a:noAutofit/>
              </a:bodyPr>
              <a:lstStyle/>
              <a:p>
                <a:r>
                  <a:rPr b="1" dirty="0" lang="ru-RU" sz="2520">
                    <a:solidFill>
                      <a:srgbClr val="C00000"/>
                    </a:solidFill>
                    <a:latin charset="0" panose="04040605051002020D02" pitchFamily="82" typeface="Gabriola"/>
                  </a:rPr>
                  <a:t>14 марта – международный день</a:t>
                </a:r>
                <a:br>
                  <a:rPr b="1" dirty="0" lang="ru-RU" sz="2520">
                    <a:solidFill>
                      <a:srgbClr val="C00000"/>
                    </a:solidFill>
                    <a:latin charset="0" panose="04040605051002020D02" pitchFamily="82" typeface="Gabriola"/>
                  </a:rPr>
                </a:br>
                <a:r>
                  <a:rPr b="1" dirty="0" lang="ru-RU" sz="2520">
                    <a:solidFill>
                      <a:srgbClr val="C00000"/>
                    </a:solidFill>
                    <a:latin charset="0" panose="04040605051002020D02" pitchFamily="82" typeface="Gabriola"/>
                  </a:rPr>
                  <a:t> числа </a:t>
                </a:r>
                <a14:m>
                  <m:oMath xmlns:m="http://schemas.openxmlformats.org/officeDocument/2006/math">
                    <m:r>
                      <a:rPr b="1" i="1" lang="ru-RU" smtClean="0" sz="2520">
                        <a:solidFill>
                          <a:srgbClr val="C00000"/>
                        </a:solidFill>
                        <a:latin charset="0" panose="02040503050406030204" pitchFamily="18" typeface="Cambria Math"/>
                        <a:ea charset="0" panose="02040503050406030204" pitchFamily="18" typeface="Cambria Math"/>
                      </a:rPr>
                      <m:t>𝝅</m:t>
                    </m:r>
                  </m:oMath>
                </a14:m>
                <a:endParaRPr b="1" dirty="0" lang="ru-RU" sz="2520">
                  <a:solidFill>
                    <a:srgbClr val="C00000"/>
                  </a:solidFill>
                  <a:latin charset="0" panose="030B0504020000000003" pitchFamily="66" typeface="Segoe Script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type="title"/>
              </p:nvPr>
            </p:nvSpPr>
            <p:spPr>
              <a:xfrm>
                <a:off x="350145" y="136847"/>
                <a:ext cx="4750499" cy="380595"/>
              </a:xfrm>
              <a:blipFill>
                <a:blip r:embed="rId3"/>
                <a:stretch>
                  <a:fillRect b="-93651" t="-7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776291" y="930734"/>
            <a:ext cx="3505266" cy="22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892">
              <a:latin charset="0" panose="02050604050505020204" pitchFamily="18" typeface="Bookman Old Styl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8049" y="1497798"/>
                <a:ext cx="5184576" cy="169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dirty="0" lang="ru-RU" sz="1153">
                    <a:solidFill>
                      <a:srgbClr val="C00000"/>
                    </a:solidFill>
                    <a:latin charset="0" panose="02050604050505020204" pitchFamily="18" typeface="Bookman Old Style"/>
                  </a:rPr>
                  <a:t>Число </a:t>
                </a:r>
                <a14:m>
                  <m:oMath xmlns:m="http://schemas.openxmlformats.org/officeDocument/2006/math">
                    <m:r>
                      <a:rPr b="1" i="1" lang="ru-RU" smtClean="0" sz="1200">
                        <a:solidFill>
                          <a:srgbClr val="C00000"/>
                        </a:solidFill>
                        <a:latin charset="0" panose="02040503050406030204" pitchFamily="18" typeface="Cambria Math"/>
                        <a:ea charset="0" panose="02040503050406030204" pitchFamily="18" typeface="Cambria Math"/>
                      </a:rPr>
                      <m:t>𝝅</m:t>
                    </m:r>
                  </m:oMath>
                </a14:m>
                <a:r>
                  <a:rPr dirty="0" lang="ru-RU" sz="1153">
                    <a:solidFill>
                      <a:srgbClr val="C00000"/>
                    </a:solidFill>
                    <a:latin charset="0" panose="02050604050505020204" pitchFamily="18" typeface="Bookman Old Style"/>
                  </a:rPr>
                  <a:t> — математическая константа, выражающая отношение длины окружности к длине ее диаметра.</a:t>
                </a:r>
              </a:p>
              <a:p>
                <a:pPr algn="ctr"/>
                <a:r>
                  <a:rPr dirty="0" lang="ru-RU" sz="1153">
                    <a:latin charset="0" panose="02050604050505020204" pitchFamily="18" typeface="Bookman Old Style"/>
                  </a:rPr>
                  <a:t> Впервые День стал </a:t>
                </a:r>
                <a:r>
                  <a:rPr dirty="0" lang="ru-RU" sz="1153">
                    <a:solidFill>
                      <a:srgbClr val="C00000"/>
                    </a:solidFill>
                    <a:latin charset="0" panose="02050604050505020204" pitchFamily="18" typeface="Bookman Old Style"/>
                  </a:rPr>
                  <a:t>отмечаться в 1988 году. </a:t>
                </a:r>
                <a:r>
                  <a:rPr dirty="0" lang="ru-RU" sz="1153">
                    <a:latin charset="0" panose="02050604050505020204" pitchFamily="18" typeface="Bookman Old Style"/>
                  </a:rPr>
                  <a:t>Своим появлением праздник обязан физику из Сан-Франциско по имени </a:t>
                </a:r>
                <a:r>
                  <a:rPr dirty="0" lang="ru-RU" sz="1153">
                    <a:solidFill>
                      <a:srgbClr val="C00000"/>
                    </a:solidFill>
                    <a:latin charset="0" panose="02050604050505020204" pitchFamily="18" typeface="Bookman Old Style"/>
                  </a:rPr>
                  <a:t>Ларри Шоу. </a:t>
                </a:r>
                <a:r>
                  <a:rPr dirty="0" lang="ru-RU" sz="1153">
                    <a:latin charset="0" panose="02050604050505020204" pitchFamily="18" typeface="Bookman Old Style"/>
                  </a:rPr>
                  <a:t>Он обратил внимание, что написание даты 14 марта – 3/14 – совпадает с первыми цифрами числа </a:t>
                </a:r>
                <a14:m>
                  <m:oMath xmlns:m="http://schemas.openxmlformats.org/officeDocument/2006/math">
                    <m:r>
                      <a:rPr b="1" i="1" lang="ru-RU" smtClean="0" sz="1200">
                        <a:solidFill>
                          <a:srgbClr val="C00000"/>
                        </a:solidFill>
                        <a:latin charset="0" panose="02040503050406030204" pitchFamily="18" typeface="Cambria Math"/>
                        <a:ea charset="0" panose="02040503050406030204" pitchFamily="18" typeface="Cambria Math"/>
                      </a:rPr>
                      <m:t>𝝅</m:t>
                    </m:r>
                  </m:oMath>
                </a14:m>
                <a:r>
                  <a:rPr dirty="0" lang="ru-RU" sz="1153">
                    <a:latin charset="0" panose="02050604050505020204" pitchFamily="18" typeface="Bookman Old Style"/>
                  </a:rPr>
                  <a:t>. Пойдя дальше, ученый выяснил, что праздник необходимо отмечать в 13:59, то есть в 1:59 по 12-часовой системе. Таким образом, в дате праздника скрыт шифр числа – 3,14159.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108049" y="1497798"/>
                <a:ext cx="5184576" cy="1695144"/>
              </a:xfrm>
              <a:prstGeom prst="rect">
                <a:avLst/>
              </a:prstGeom>
              <a:blipFill>
                <a:blip r:embed="rId4"/>
                <a:stretch>
                  <a:fillRect b="-1439" r="-588" t="-3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462785" y="703911"/>
                <a:ext cx="3736468" cy="802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dirty="0" lang="ru-RU" sz="1153">
                    <a:latin charset="0" panose="02050604050505020204" pitchFamily="18" typeface="Bookman Old Style"/>
                    <a:ea charset="0" panose="020F0502020204030204" pitchFamily="34" typeface="Calibri"/>
                    <a:cs charset="0" panose="020F0502020204030204" pitchFamily="34" typeface="Calibri"/>
                  </a:rPr>
                  <a:t>14 марта в мире отмечается один из самых необычных праздников для математиков, физиков и всех любителей точных наук — Международный день числа </a:t>
                </a:r>
                <a14:m>
                  <m:oMath xmlns:m="http://schemas.openxmlformats.org/officeDocument/2006/math">
                    <m:r>
                      <a:rPr b="1" i="1" lang="ru-RU" smtClean="0" sz="1200">
                        <a:solidFill>
                          <a:srgbClr val="C00000"/>
                        </a:solidFill>
                        <a:latin charset="0" panose="02040503050406030204" pitchFamily="18" typeface="Cambria Math"/>
                        <a:ea charset="0" panose="02040503050406030204" pitchFamily="18" typeface="Cambria Math"/>
                      </a:rPr>
                      <m:t>𝝅</m:t>
                    </m:r>
                  </m:oMath>
                </a14:m>
                <a:r>
                  <a:rPr dirty="0" lang="ru-RU" sz="1153">
                    <a:latin charset="0" panose="02050604050505020204" pitchFamily="18" typeface="Bookman Old Style"/>
                    <a:ea charset="0" panose="020F0502020204030204" pitchFamily="34" typeface="Calibri"/>
                    <a:cs charset="0" panose="020F0502020204030204" pitchFamily="34" typeface="Calibri"/>
                  </a:rPr>
                  <a:t>.</a:t>
                </a:r>
                <a:endParaRPr dirty="0" lang="ru-RU" sz="1153">
                  <a:latin charset="0" panose="02050604050505020204" pitchFamily="18" typeface="Bookman Old Style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1462785" y="703911"/>
                <a:ext cx="3736468" cy="802014"/>
              </a:xfrm>
              <a:prstGeom prst="rect">
                <a:avLst/>
              </a:prstGeom>
              <a:blipFill>
                <a:blip r:embed="rId5"/>
                <a:stretch>
                  <a:fillRect b="-5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descr="ÐÐ°ÑÑÐ¸Ð½ÐºÐ¸ Ð¿Ð¾ Ð·Ð°Ð¿ÑÐ¾ÑÑ ÑÐ¸ÑÐ»Ð¾ Ð¿Ð¸" id="9" name="Рисунок 8">
            <a:extLst>
              <a:ext uri="{FF2B5EF4-FFF2-40B4-BE49-F238E27FC236}">
                <a16:creationId xmlns:a16="http://schemas.microsoft.com/office/drawing/2014/main" id="{1AA9832F-6497-4763-BD0B-A91D49300806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4"/>
          <a:stretch/>
        </p:blipFill>
        <p:spPr bwMode="auto">
          <a:xfrm>
            <a:off x="252066" y="648097"/>
            <a:ext cx="1224136" cy="779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229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36640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073" y="72033"/>
            <a:ext cx="4750499" cy="645224"/>
          </a:xfrm>
        </p:spPr>
        <p:txBody>
          <a:bodyPr>
            <a:noAutofit/>
          </a:bodyPr>
          <a:lstStyle/>
          <a:p>
            <a: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  <a:t>31 марта – день рождения Рене Декарта</a:t>
            </a:r>
            <a:b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1891" b="1" dirty="0">
                <a:solidFill>
                  <a:srgbClr val="C00000"/>
                </a:solidFill>
                <a:latin typeface="Gabriola" panose="04040605051002020D02" pitchFamily="82" charset="0"/>
              </a:rPr>
              <a:t>(1596—1650) </a:t>
            </a:r>
            <a:br>
              <a:rPr lang="ru-RU" sz="1891" b="1" dirty="0">
                <a:solidFill>
                  <a:srgbClr val="C00000"/>
                </a:solidFill>
                <a:latin typeface="Segoe Script" panose="030B0504020000000003" pitchFamily="66" charset="0"/>
              </a:rPr>
            </a:b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348" y="590497"/>
            <a:ext cx="4139295" cy="529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34" i="1" dirty="0">
                <a:latin typeface="Bookman Old Style" panose="02050604050505020204" pitchFamily="18" charset="0"/>
              </a:rPr>
              <a:t>Рене Декарт — французский философ, математик, механик, физик и физиолог, создатель аналитической геометрии и современной алгебраической символики.</a:t>
            </a:r>
            <a:endParaRPr lang="ru-RU" sz="947" i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0245" y="892929"/>
            <a:ext cx="4492377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92" dirty="0">
                <a:latin typeface="Bookman Old Style" panose="02050604050505020204" pitchFamily="18" charset="0"/>
              </a:rPr>
              <a:t>Идея изображать числа в виде точек, а точкам давать числовые обозначения зародилась в далекой древности. Первоначальное    </a:t>
            </a:r>
          </a:p>
          <a:p>
            <a:pPr algn="ctr"/>
            <a:r>
              <a:rPr lang="ru-RU" sz="892" dirty="0">
                <a:latin typeface="Bookman Old Style" panose="02050604050505020204" pitchFamily="18" charset="0"/>
              </a:rPr>
              <a:t>           применение координат связано с потребностью  </a:t>
            </a:r>
          </a:p>
          <a:p>
            <a:pPr algn="ctr"/>
            <a:r>
              <a:rPr lang="ru-RU" sz="892" dirty="0">
                <a:latin typeface="Bookman Old Style" panose="02050604050505020204" pitchFamily="18" charset="0"/>
              </a:rPr>
              <a:t>                   определять положение светил на небе и определенных пунктов на поверхности Земли.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050" y="1572596"/>
            <a:ext cx="5256584" cy="1731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8" dirty="0">
              <a:latin typeface="Bookman Old Style" panose="02050604050505020204" pitchFamily="18" charset="0"/>
            </a:endParaRPr>
          </a:p>
          <a:p>
            <a:pPr algn="ctr"/>
            <a:r>
              <a:rPr lang="ru-RU" sz="892" dirty="0">
                <a:solidFill>
                  <a:srgbClr val="C00000"/>
                </a:solidFill>
                <a:latin typeface="Bookman Old Style" panose="02050604050505020204" pitchFamily="18" charset="0"/>
              </a:rPr>
              <a:t>Основная заслуга в создании современного метода координат принадлежит французскому математику Рене Декарту. </a:t>
            </a:r>
            <a:r>
              <a:rPr lang="ru-RU" sz="892" dirty="0">
                <a:latin typeface="Bookman Old Style" panose="02050604050505020204" pitchFamily="18" charset="0"/>
              </a:rPr>
              <a:t>До наших времён дошла такая история, которая подтолкнула его к открытию. Оказывается эта идея осенила знаменитого математика в театре. Посещая спектакли, он не уставал удивляться путанице, вызываемой отсутствием элементарного порядка распределения публики в зрительном зале. Предложенная им система нумерации, в которой каждое место получало номер ряда и порядковый номер от края, сразу сняла все поводы для раздоров и произвела настоящий фурор в парижском высшем обществе.</a:t>
            </a:r>
          </a:p>
          <a:p>
            <a:pPr algn="ctr"/>
            <a:endParaRPr lang="ru-RU" sz="472" dirty="0">
              <a:latin typeface="Bookman Old Style" panose="02050604050505020204" pitchFamily="18" charset="0"/>
            </a:endParaRPr>
          </a:p>
          <a:p>
            <a:pPr algn="ctr"/>
            <a:r>
              <a:rPr lang="ru-RU" sz="892" dirty="0">
                <a:latin typeface="Bookman Old Style" panose="02050604050505020204" pitchFamily="18" charset="0"/>
              </a:rPr>
              <a:t>Научное описание прямоугольной системы координат Рене Декарт впервые сделал в своей работе «Рассуждение о методе» в 1637 году. Поэтому прямоугольную систему координат называют также — декартова система координат.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5" y="576089"/>
            <a:ext cx="1398756" cy="105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786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DABE1A-D46A-4DAE-A2E7-D84FB27CC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"/>
            <a:ext cx="5400675" cy="35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6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45" y="61238"/>
            <a:ext cx="4750499" cy="380595"/>
          </a:xfrm>
        </p:spPr>
        <p:txBody>
          <a:bodyPr>
            <a:noAutofit/>
          </a:bodyPr>
          <a:lstStyle/>
          <a:p>
            <a:r>
              <a:rPr lang="ru-RU" sz="2836" b="1" dirty="0">
                <a:solidFill>
                  <a:srgbClr val="C00000"/>
                </a:solidFill>
                <a:latin typeface="Gabriola" panose="04040605051002020D02" pitchFamily="82" charset="0"/>
              </a:rPr>
              <a:t>1 апреля – день математика</a:t>
            </a:r>
            <a:endParaRPr lang="ru-RU" sz="2836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0676" y="930734"/>
            <a:ext cx="3456193" cy="22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92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41" y="1763045"/>
            <a:ext cx="5256584" cy="151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3" dirty="0">
                <a:latin typeface="Bookman Old Style" panose="02050604050505020204" pitchFamily="18" charset="0"/>
              </a:rPr>
              <a:t>олимпиады, акции для пропаганды «царицы наук» и повышения престижа важной профессии. Изучение устройства мира связано с поиском закономерностей. Они применяются в изобретениях, технологиях и других отраслях жизни. Один из инструментов познания мира – математика. Эта наука позволяет человеку вести исследования посредством вычислений и абстрактных моделей. Для чествования специалистов этого направления, популяризации сферы знаний учрежден профессиональный праздник.</a:t>
            </a:r>
            <a:endParaRPr lang="ru-RU" sz="892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6201" y="648097"/>
            <a:ext cx="3875378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3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День математика отмечают ежегодно 1 апреля. В России он не является официальным праздником. Но во многих вузах нашей страны по инициативе преподавателей и студентов проводят различные мероприятия, устраивают конкурсы, математические </a:t>
            </a:r>
            <a:endParaRPr lang="ru-RU" sz="1153" dirty="0">
              <a:latin typeface="Bookman Old Style" panose="020506040505050202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177E11-1710-4BB8-903E-35FD037B2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" y="576089"/>
            <a:ext cx="1408170" cy="1147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196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565" y="99036"/>
            <a:ext cx="5242548" cy="304986"/>
          </a:xfrm>
        </p:spPr>
        <p:txBody>
          <a:bodyPr>
            <a:noAutofit/>
          </a:bodyPr>
          <a:lstStyle/>
          <a:p>
            <a:br>
              <a:rPr lang="ru-RU" b="1" spc="-159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b="1" spc="-159" dirty="0">
                <a:solidFill>
                  <a:srgbClr val="C00000"/>
                </a:solidFill>
                <a:latin typeface="Gabriola" panose="04040605051002020D02" pitchFamily="82" charset="0"/>
              </a:rPr>
              <a:t>7  апреля  – день  рождения  метрической  системы </a:t>
            </a:r>
            <a:br>
              <a:rPr lang="ru-RU" b="1" spc="-159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vi-VN" sz="1891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b="1" spc="-159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br>
              <a:rPr lang="ru-RU" b="1" spc="-159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41" y="401472"/>
            <a:ext cx="3599707" cy="15499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92" dirty="0">
                <a:solidFill>
                  <a:srgbClr val="FF0000"/>
                </a:solidFill>
                <a:latin typeface="Bookman Old Style" panose="02050604050505020204" pitchFamily="18" charset="0"/>
              </a:rPr>
              <a:t>Метрическая система </a:t>
            </a:r>
            <a:r>
              <a:rPr lang="ru-RU" sz="892" dirty="0">
                <a:latin typeface="Bookman Old Style" panose="02050604050505020204" pitchFamily="18" charset="0"/>
              </a:rPr>
              <a:t>— общее название международной десятичной системы единиц, основанной на использовании метра и килограмма. На протяжении двух последних веков существовали различные варианты метрической системы, различающиеся выбором основных единиц.  </a:t>
            </a:r>
          </a:p>
          <a:p>
            <a:pPr marL="0" indent="0" algn="ctr">
              <a:buNone/>
            </a:pPr>
            <a:r>
              <a:rPr lang="ru-RU" sz="892" dirty="0">
                <a:latin typeface="Bookman Old Style" panose="02050604050505020204" pitchFamily="18" charset="0"/>
              </a:rPr>
              <a:t>В настоящее время повсеместно признанной является Международная система единиц (СИ). При некоторых различиях в деталях, элементы системы одинаковы во всем мире. </a:t>
            </a:r>
          </a:p>
          <a:p>
            <a:pPr marL="0" indent="0" algn="ctr">
              <a:buNone/>
            </a:pPr>
            <a:endParaRPr lang="ru-RU" sz="892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-35967" y="1872233"/>
                <a:ext cx="5472608" cy="1579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92" dirty="0">
                    <a:latin typeface="Bookman Old Style" panose="02050604050505020204" pitchFamily="18" charset="0"/>
                  </a:rPr>
                  <a:t>Метрическая система выросла из постановлений, принятых Национальным собранием Франции в 1791 и 1795 годах по определению метра как одной десятимиллионной доли одной четверти земного меридиана от Северного полюса до экватора (Парижский меридиан). </a:t>
                </a:r>
              </a:p>
              <a:p>
                <a:pPr algn="ctr"/>
                <a:endParaRPr lang="ru-RU" sz="527" b="1" dirty="0">
                  <a:solidFill>
                    <a:srgbClr val="C00000"/>
                  </a:solidFill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ru-RU" sz="892" dirty="0">
                    <a:solidFill>
                      <a:srgbClr val="C00000"/>
                    </a:solidFill>
                    <a:latin typeface="Bookman Old Style" panose="02050604050505020204" pitchFamily="18" charset="0"/>
                  </a:rPr>
                  <a:t>7 апреля 1795 года </a:t>
                </a:r>
                <a:r>
                  <a:rPr lang="ru-RU" sz="892" dirty="0">
                    <a:latin typeface="Bookman Old Style" panose="02050604050505020204" pitchFamily="18" charset="0"/>
                  </a:rPr>
                  <a:t>метрическая система впервые была сформирована и официально принята во французском праве. В ней было определено шесть десятичных единиц: метр; акр, гектар, сотка - 100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892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892" b="0" i="1" dirty="0" smtClean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892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892" dirty="0">
                    <a:latin typeface="Bookman Old Style" panose="02050604050505020204" pitchFamily="18" charset="0"/>
                  </a:rPr>
                  <a:t>; стер (позднее получил название кубический метр); литр; грамм; франк (французская валюта). В декабре 1799 года во Франции был издан закон, согласно которому метрическая система стала единственной в стране.</a:t>
                </a:r>
              </a:p>
              <a:p>
                <a:pPr algn="ctr"/>
                <a:endParaRPr lang="ru-RU" sz="892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967" y="1872233"/>
                <a:ext cx="5472608" cy="1579343"/>
              </a:xfrm>
              <a:prstGeom prst="rect">
                <a:avLst/>
              </a:prstGeom>
              <a:blipFill>
                <a:blip r:embed="rId3"/>
                <a:stretch>
                  <a:fillRect r="-2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-172782" y="177082"/>
            <a:ext cx="5292588" cy="383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91" dirty="0"/>
          </a:p>
        </p:txBody>
      </p:sp>
      <p:pic>
        <p:nvPicPr>
          <p:cNvPr id="2050" name="Picture 2" descr="https://upload.wikimedia.org/wikipedia/commons/thumb/a/ab/Metric_system_adoption_map.svg/350px-Metric_system_adoption_ma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33" y="432073"/>
            <a:ext cx="1728192" cy="9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11955" y="1440185"/>
            <a:ext cx="2088720" cy="431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34" i="1" dirty="0">
                <a:latin typeface="Bookman Old Style" panose="02050604050505020204" pitchFamily="18" charset="0"/>
              </a:rPr>
              <a:t>Красным цветом отмечены регионы, не использующие метрическую систему как основную.</a:t>
            </a:r>
          </a:p>
        </p:txBody>
      </p:sp>
    </p:spTree>
    <p:extLst>
      <p:ext uri="{BB962C8B-B14F-4D97-AF65-F5344CB8AC3E}">
        <p14:creationId xmlns:p14="http://schemas.microsoft.com/office/powerpoint/2010/main" val="3759936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9" y="288057"/>
            <a:ext cx="4807532" cy="645224"/>
          </a:xfrm>
        </p:spPr>
        <p:txBody>
          <a:bodyPr>
            <a:noAutofit/>
          </a:bodyPr>
          <a:lstStyle/>
          <a:p>
            <a:r>
              <a:rPr lang="ru-RU" b="1" spc="-159" dirty="0">
                <a:solidFill>
                  <a:srgbClr val="C00000"/>
                </a:solidFill>
                <a:latin typeface="Gabriola" panose="04040605051002020D02" pitchFamily="82" charset="0"/>
              </a:rPr>
              <a:t>15  апреля  –  день  рождения  Леонардо  Эйлера</a:t>
            </a:r>
            <a:br>
              <a:rPr lang="ru-RU" b="1" spc="-159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1891" b="1" dirty="0">
                <a:solidFill>
                  <a:srgbClr val="C00000"/>
                </a:solidFill>
                <a:latin typeface="Gabriola" panose="04040605051002020D02" pitchFamily="82" charset="0"/>
              </a:rPr>
              <a:t>(1707 - 1783) </a:t>
            </a:r>
            <a:br>
              <a:rPr lang="ru-RU" sz="1891" b="1" dirty="0">
                <a:solidFill>
                  <a:srgbClr val="C00000"/>
                </a:solidFill>
                <a:latin typeface="Segoe Script" panose="030B0504020000000003" pitchFamily="66" charset="0"/>
              </a:rPr>
            </a:b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177" y="864121"/>
            <a:ext cx="3800860" cy="3780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34" i="1" dirty="0">
                <a:latin typeface="Bookman Old Style" panose="02050604050505020204" pitchFamily="18" charset="0"/>
              </a:rPr>
              <a:t>Леонард Эйлер — швейцарский, прусский и российский математик и механик, внёсший фундаментальный вклад в развитие этих наук. </a:t>
            </a:r>
          </a:p>
        </p:txBody>
      </p:sp>
      <p:pic>
        <p:nvPicPr>
          <p:cNvPr id="10" name="Рисунок 9" descr="Изображение выглядит как мужчина, человек, галстук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1ED2C54F-8D42-40E5-A883-9F1CFD35A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5" y="648097"/>
            <a:ext cx="945107" cy="1077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0601ED-D97D-4405-A6A1-2A203F3B7F98}"/>
              </a:ext>
            </a:extLst>
          </p:cNvPr>
          <p:cNvSpPr txBox="1"/>
          <p:nvPr/>
        </p:nvSpPr>
        <p:spPr>
          <a:xfrm>
            <a:off x="1188169" y="1224161"/>
            <a:ext cx="3924800" cy="675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27"/>
              </a:spcAft>
            </a:pP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 вычислениях с обыкновенными дробями часто оказывается целесообразным выразить их десятичными дробями, так как арифметические действия над последними выполнять проще.</a:t>
            </a:r>
            <a:endParaRPr lang="ru-RU" sz="73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66DEB4-4F60-4ED8-9DD5-8AC9E186DFA6}"/>
              </a:ext>
            </a:extLst>
          </p:cNvPr>
          <p:cNvSpPr txBox="1"/>
          <p:nvPr/>
        </p:nvSpPr>
        <p:spPr>
          <a:xfrm>
            <a:off x="108049" y="1872233"/>
            <a:ext cx="5184576" cy="148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47" dirty="0">
                <a:latin typeface="Bookman Old Style" panose="02050604050505020204" pitchFamily="18" charset="0"/>
              </a:rPr>
              <a:t>Обращением обыкновенных дробей в десятичные занимались еще в 17 веке итальянский математик Бонавентура Кавальери, английский математик Джон Валлис и другие. Эти ученые встретились с периодическими дробями, связанными с процессом бесконечного деления. </a:t>
            </a:r>
          </a:p>
          <a:p>
            <a:pPr algn="ctr"/>
            <a:endParaRPr lang="ru-RU" sz="532" dirty="0">
              <a:latin typeface="Bookman Old Style" panose="02050604050505020204" pitchFamily="18" charset="0"/>
            </a:endParaRPr>
          </a:p>
          <a:p>
            <a:pPr algn="ctr"/>
            <a:r>
              <a:rPr lang="ru-RU" sz="947" dirty="0">
                <a:latin typeface="Bookman Old Style" panose="02050604050505020204" pitchFamily="18" charset="0"/>
              </a:rPr>
              <a:t>В 18 веке </a:t>
            </a:r>
            <a:r>
              <a:rPr lang="ru-RU" sz="947" dirty="0">
                <a:solidFill>
                  <a:srgbClr val="FF0000"/>
                </a:solidFill>
                <a:latin typeface="Bookman Old Style" panose="02050604050505020204" pitchFamily="18" charset="0"/>
              </a:rPr>
              <a:t>периодические дроби </a:t>
            </a:r>
            <a:r>
              <a:rPr lang="ru-RU" sz="947" dirty="0">
                <a:latin typeface="Bookman Old Style" panose="02050604050505020204" pitchFamily="18" charset="0"/>
              </a:rPr>
              <a:t>изучались также немецким ученым Иоганном Ламбертом и Леонардом Эйлером. Полная теория периодических дробей была разработана в начале 19 века немецким математиком Карлом Гауссом. Термин «период» для бесконечно повторяющейся группы цифр происходит от греческого слова «</a:t>
            </a:r>
            <a:r>
              <a:rPr lang="ru-RU" sz="947" dirty="0" err="1">
                <a:latin typeface="Bookman Old Style" panose="02050604050505020204" pitchFamily="18" charset="0"/>
              </a:rPr>
              <a:t>периодос</a:t>
            </a:r>
            <a:r>
              <a:rPr lang="ru-RU" sz="947" dirty="0">
                <a:latin typeface="Bookman Old Style" panose="02050604050505020204" pitchFamily="18" charset="0"/>
              </a:rPr>
              <a:t>» - обход, вращение по окружности.</a:t>
            </a:r>
            <a:endParaRPr lang="ru-RU" sz="10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07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4C3239-3469-45AE-A427-E4BE7D39F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" y="34925"/>
            <a:ext cx="5289284" cy="353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381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67" y="8860"/>
            <a:ext cx="5436642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F3CCEC4-ED5C-43DE-BB29-A15E3834B9B1}"/>
              </a:ext>
            </a:extLst>
          </p:cNvPr>
          <p:cNvSpPr txBox="1">
            <a:spLocks/>
          </p:cNvSpPr>
          <p:nvPr/>
        </p:nvSpPr>
        <p:spPr>
          <a:xfrm>
            <a:off x="324073" y="174645"/>
            <a:ext cx="4807532" cy="645224"/>
          </a:xfrm>
          <a:prstGeom prst="rect">
            <a:avLst/>
          </a:prstGeom>
        </p:spPr>
        <p:txBody>
          <a:bodyPr vert="horz" lIns="48007" tIns="24002" rIns="48007" bIns="240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11" b="1" spc="-159" dirty="0">
                <a:solidFill>
                  <a:srgbClr val="C00000"/>
                </a:solidFill>
                <a:latin typeface="Gabriola" panose="04040605051002020D02" pitchFamily="82" charset="0"/>
              </a:rPr>
              <a:t>16  мая  –  день  рождения  Пафнутия   Львовича  Чебышёва</a:t>
            </a:r>
            <a:br>
              <a:rPr lang="ru-RU" sz="2311" b="1" spc="-159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1891" b="1" dirty="0">
                <a:solidFill>
                  <a:srgbClr val="C00000"/>
                </a:solidFill>
                <a:latin typeface="Gabriola" panose="04040605051002020D02" pitchFamily="82" charset="0"/>
              </a:rPr>
              <a:t>(1821- 1894) </a:t>
            </a:r>
            <a:br>
              <a:rPr lang="ru-RU" sz="1891" b="1" dirty="0">
                <a:solidFill>
                  <a:srgbClr val="C00000"/>
                </a:solidFill>
                <a:latin typeface="Segoe Script" panose="030B0504020000000003" pitchFamily="66" charset="0"/>
              </a:rPr>
            </a:b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1C70792D-87AB-404F-8692-9589A14A6777}"/>
              </a:ext>
            </a:extLst>
          </p:cNvPr>
          <p:cNvSpPr txBox="1">
            <a:spLocks/>
          </p:cNvSpPr>
          <p:nvPr/>
        </p:nvSpPr>
        <p:spPr>
          <a:xfrm>
            <a:off x="883557" y="703909"/>
            <a:ext cx="4217087" cy="378043"/>
          </a:xfrm>
          <a:prstGeom prst="rect">
            <a:avLst/>
          </a:prstGeom>
        </p:spPr>
        <p:txBody>
          <a:bodyPr vert="horz" lIns="48007" tIns="24002" rIns="48007" bIns="2400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34" i="1" dirty="0">
                <a:latin typeface="Bookman Old Style" panose="02050604050505020204" pitchFamily="18" charset="0"/>
              </a:rPr>
              <a:t>Пафнутий Львович Чебышёв — русский математик и механик, основоположник петербургской математической школы, академик Петербургской академии наук и ещё 24 академий мира.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CFE88-F234-484B-B648-13C18088CFA9}"/>
              </a:ext>
            </a:extLst>
          </p:cNvPr>
          <p:cNvSpPr txBox="1"/>
          <p:nvPr/>
        </p:nvSpPr>
        <p:spPr>
          <a:xfrm>
            <a:off x="1102643" y="1044146"/>
            <a:ext cx="3997994" cy="52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27"/>
              </a:spcAft>
            </a:pP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Выражение «простое число» взято из латинского языка, где употреблялось словосочетание </a:t>
            </a:r>
            <a:r>
              <a:rPr lang="ru-RU" sz="947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numeri</a:t>
            </a: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47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primi</a:t>
            </a: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</a:t>
            </a:r>
            <a:r>
              <a:rPr lang="ru-RU" sz="947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огда возникло понятие простого числа – неизвестно. </a:t>
            </a:r>
            <a:endParaRPr lang="ru-RU" sz="94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6F6896-0A86-4EE0-844C-5CFDE0C046AE}"/>
              </a:ext>
            </a:extLst>
          </p:cNvPr>
          <p:cNvSpPr txBox="1"/>
          <p:nvPr/>
        </p:nvSpPr>
        <p:spPr>
          <a:xfrm>
            <a:off x="180057" y="1512193"/>
            <a:ext cx="5040560" cy="2179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27"/>
              </a:spcAft>
            </a:pPr>
            <a:r>
              <a:rPr lang="ru-RU" sz="947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</a:t>
            </a: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Евклид доказал, что последовательность простых чисел не обрывается, то есть она является бесконечной. </a:t>
            </a:r>
            <a:r>
              <a:rPr lang="ru-RU" sz="947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Эрастофен</a:t>
            </a:r>
            <a:r>
              <a:rPr lang="ru-RU" sz="947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придумал способ нахождения простых чисел. Этот метод назвали «Решето </a:t>
            </a:r>
            <a:r>
              <a:rPr lang="ru-RU" sz="947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Эрастофена</a:t>
            </a:r>
            <a:r>
              <a:rPr lang="ru-RU" sz="947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ctr">
              <a:spcAft>
                <a:spcPts val="527"/>
              </a:spcAft>
            </a:pP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Малая теорема Ферма послужила основой множества других результатов в теории чисел и методов проверки чисел на принадлежность к простым, многие из которых используются и по сей день.</a:t>
            </a:r>
          </a:p>
          <a:p>
            <a:pPr algn="ctr">
              <a:spcAft>
                <a:spcPts val="527"/>
              </a:spcAft>
            </a:pP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После Евклида и Эратосфена многим ученым разных стран и времен хотелось вывести формулу, которая позволяла бы быстро вычислить количество простых чисел, имеющихся между единицей и любым числом натурального ряда. Лишь </a:t>
            </a:r>
            <a:r>
              <a:rPr lang="ru-RU" sz="947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19 веке великий русский математик Пафнутий Чебышёв открыл формулу, позволяющую приближенно посчитать простые числа на любом участке натурального ряда. </a:t>
            </a:r>
            <a:endParaRPr lang="ru-RU" sz="947" dirty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527"/>
              </a:spcAft>
            </a:pPr>
            <a:endParaRPr lang="ru-RU" sz="947" dirty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 descr="Изображение выглядит как человек, мужчина, костюм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5058E091-449C-43EE-869E-76C93C8B8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7" y="432073"/>
            <a:ext cx="917176" cy="10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7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83F856-045C-4D53-8B6D-A7D806105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"/>
            <a:ext cx="5400675" cy="35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22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86" y="174645"/>
            <a:ext cx="4807532" cy="645224"/>
          </a:xfrm>
        </p:spPr>
        <p:txBody>
          <a:bodyPr>
            <a:noAutofit/>
          </a:bodyPr>
          <a:lstStyle/>
          <a:p>
            <a:r>
              <a:rPr lang="ru-RU" b="1" spc="-159" dirty="0">
                <a:solidFill>
                  <a:srgbClr val="C00000"/>
                </a:solidFill>
                <a:latin typeface="Gabriola" panose="04040605051002020D02" pitchFamily="82" charset="0"/>
              </a:rPr>
              <a:t>18  мая  –  день  рождения   Омара   Хайяма</a:t>
            </a:r>
            <a:br>
              <a:rPr lang="ru-RU" b="1" spc="-159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1891" b="1" dirty="0">
                <a:solidFill>
                  <a:srgbClr val="C00000"/>
                </a:solidFill>
                <a:latin typeface="Gabriola" panose="04040605051002020D02" pitchFamily="82" charset="0"/>
              </a:rPr>
              <a:t>(1048 - 1131) </a:t>
            </a:r>
            <a:br>
              <a:rPr lang="ru-RU" sz="1891" b="1" dirty="0">
                <a:solidFill>
                  <a:srgbClr val="C00000"/>
                </a:solidFill>
                <a:latin typeface="Segoe Script" panose="030B0504020000000003" pitchFamily="66" charset="0"/>
              </a:rPr>
            </a:b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6219" y="703909"/>
            <a:ext cx="3438374" cy="3780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34" i="1" dirty="0">
                <a:latin typeface="Bookman Old Style" panose="02050604050505020204" pitchFamily="18" charset="0"/>
              </a:rPr>
              <a:t>Гийяс-ад-Дин Абу-ль-</a:t>
            </a:r>
            <a:r>
              <a:rPr lang="ru-RU" sz="734" i="1" dirty="0" err="1">
                <a:latin typeface="Bookman Old Style" panose="02050604050505020204" pitchFamily="18" charset="0"/>
              </a:rPr>
              <a:t>Фатх</a:t>
            </a:r>
            <a:r>
              <a:rPr lang="ru-RU" sz="734" i="1" dirty="0">
                <a:latin typeface="Bookman Old Style" panose="02050604050505020204" pitchFamily="18" charset="0"/>
              </a:rPr>
              <a:t> Омар ибн-</a:t>
            </a:r>
            <a:r>
              <a:rPr lang="ru-RU" sz="734" i="1" dirty="0" err="1">
                <a:latin typeface="Bookman Old Style" panose="02050604050505020204" pitchFamily="18" charset="0"/>
              </a:rPr>
              <a:t>Эбрахим</a:t>
            </a:r>
            <a:r>
              <a:rPr lang="ru-RU" sz="734" i="1" dirty="0">
                <a:latin typeface="Bookman Old Style" panose="02050604050505020204" pitchFamily="18" charset="0"/>
              </a:rPr>
              <a:t> Хайям </a:t>
            </a:r>
            <a:r>
              <a:rPr lang="ru-RU" sz="734" i="1" dirty="0" err="1">
                <a:latin typeface="Bookman Old Style" panose="02050604050505020204" pitchFamily="18" charset="0"/>
              </a:rPr>
              <a:t>Нишапури</a:t>
            </a:r>
            <a:r>
              <a:rPr lang="ru-RU" sz="734" i="1" dirty="0">
                <a:latin typeface="Bookman Old Style" panose="02050604050505020204" pitchFamily="18" charset="0"/>
              </a:rPr>
              <a:t> — персидский философ, математик, астроном и поэт.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601ED-D97D-4405-A6A1-2A203F3B7F98}"/>
              </a:ext>
            </a:extLst>
          </p:cNvPr>
          <p:cNvSpPr txBox="1"/>
          <p:nvPr/>
        </p:nvSpPr>
        <p:spPr>
          <a:xfrm>
            <a:off x="1332185" y="1008137"/>
            <a:ext cx="3960440" cy="675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27"/>
              </a:spcAft>
            </a:pP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 решении разнообразных практических задач часто приходится сравнивать однородные величины между собой и находить отношение величин, выраженное целым или дробным числом. </a:t>
            </a:r>
            <a:endParaRPr lang="ru-RU" sz="94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66DEB4-4F60-4ED8-9DD5-8AC9E186DFA6}"/>
              </a:ext>
            </a:extLst>
          </p:cNvPr>
          <p:cNvSpPr txBox="1"/>
          <p:nvPr/>
        </p:nvSpPr>
        <p:spPr>
          <a:xfrm>
            <a:off x="180057" y="1686813"/>
            <a:ext cx="5112567" cy="2131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27"/>
              </a:spcAft>
            </a:pP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древности и почти на всем протяжении средних веков под числом понималось только натуральное число, собрание единиц, полученное в результате счета. Отношение же, будучи результатом деления одного числа на другое, не считалось числом. Но уже в трудах среднеазиатских математиков Омара Хайяма и </a:t>
            </a:r>
            <a:r>
              <a:rPr lang="ru-RU" sz="947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Насирэддина</a:t>
            </a: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47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ат-Туси</a:t>
            </a: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высказана мысль о том, что </a:t>
            </a:r>
            <a:r>
              <a:rPr lang="ru-RU" sz="947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отношение есть число и что над отношениями можно производить все действия, которые производятся над целыми.</a:t>
            </a:r>
            <a:endParaRPr lang="ru-RU" sz="947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527"/>
              </a:spcAft>
            </a:pP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Явно новое определение числа было дано впервые в 17 веке английским ученым Исааком Ньютоном. В своей «Всеобщей арифметике» он писал: «Под числом мы понимаем не столько множество единиц, сколько отвлеченное отношение какой-нибудь величины к другой величине того же рода, принятой за единицу». </a:t>
            </a:r>
            <a:endParaRPr lang="ru-RU" sz="94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0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Изображение выглядит как шляпа&#10;&#10;Автоматически созданное описание">
            <a:extLst>
              <a:ext uri="{FF2B5EF4-FFF2-40B4-BE49-F238E27FC236}">
                <a16:creationId xmlns:a16="http://schemas.microsoft.com/office/drawing/2014/main" id="{61FAAF0E-8F6D-4005-8B16-538C04E1B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3" y="576089"/>
            <a:ext cx="945107" cy="104769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9532549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33135D-3838-40DE-A986-06B201A5A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" r="1"/>
          <a:stretch/>
        </p:blipFill>
        <p:spPr>
          <a:xfrm>
            <a:off x="53975" y="34925"/>
            <a:ext cx="5292725" cy="353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586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F3CCEC4-ED5C-43DE-BB29-A15E3834B9B1}"/>
              </a:ext>
            </a:extLst>
          </p:cNvPr>
          <p:cNvSpPr txBox="1">
            <a:spLocks/>
          </p:cNvSpPr>
          <p:nvPr/>
        </p:nvSpPr>
        <p:spPr>
          <a:xfrm>
            <a:off x="432086" y="174645"/>
            <a:ext cx="4807532" cy="645224"/>
          </a:xfrm>
          <a:prstGeom prst="rect">
            <a:avLst/>
          </a:prstGeom>
        </p:spPr>
        <p:txBody>
          <a:bodyPr vert="horz" lIns="48007" tIns="24002" rIns="48007" bIns="240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11" b="1" spc="-159" dirty="0">
                <a:solidFill>
                  <a:srgbClr val="C00000"/>
                </a:solidFill>
                <a:latin typeface="Gabriola" panose="04040605051002020D02" pitchFamily="82" charset="0"/>
              </a:rPr>
              <a:t>19  июня  –  день  рождения   </a:t>
            </a:r>
            <a:r>
              <a:rPr lang="ru-RU" sz="2311" b="1" spc="-159" dirty="0" err="1">
                <a:solidFill>
                  <a:srgbClr val="C00000"/>
                </a:solidFill>
                <a:latin typeface="Gabriola" panose="04040605051002020D02" pitchFamily="82" charset="0"/>
              </a:rPr>
              <a:t>Блез</a:t>
            </a:r>
            <a:r>
              <a:rPr lang="ru-RU" sz="2311" b="1" spc="-159" dirty="0">
                <a:solidFill>
                  <a:srgbClr val="C00000"/>
                </a:solidFill>
                <a:latin typeface="Gabriola" panose="04040605051002020D02" pitchFamily="82" charset="0"/>
              </a:rPr>
              <a:t> а  Паскаля</a:t>
            </a:r>
            <a:br>
              <a:rPr lang="ru-RU" sz="2311" b="1" spc="-159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1891" b="1" dirty="0">
                <a:solidFill>
                  <a:srgbClr val="C00000"/>
                </a:solidFill>
                <a:latin typeface="Gabriola" panose="04040605051002020D02" pitchFamily="82" charset="0"/>
              </a:rPr>
              <a:t>(1623- 1662) </a:t>
            </a:r>
            <a:br>
              <a:rPr lang="ru-RU" sz="1891" b="1" dirty="0">
                <a:solidFill>
                  <a:srgbClr val="C00000"/>
                </a:solidFill>
                <a:latin typeface="Segoe Script" panose="030B0504020000000003" pitchFamily="66" charset="0"/>
              </a:rPr>
            </a:b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1C70792D-87AB-404F-8692-9589A14A6777}"/>
              </a:ext>
            </a:extLst>
          </p:cNvPr>
          <p:cNvSpPr txBox="1">
            <a:spLocks/>
          </p:cNvSpPr>
          <p:nvPr/>
        </p:nvSpPr>
        <p:spPr>
          <a:xfrm>
            <a:off x="1371116" y="703909"/>
            <a:ext cx="3582878" cy="378043"/>
          </a:xfrm>
          <a:prstGeom prst="rect">
            <a:avLst/>
          </a:prstGeom>
        </p:spPr>
        <p:txBody>
          <a:bodyPr vert="horz" lIns="48007" tIns="24002" rIns="48007" bIns="2400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34" i="1" dirty="0" err="1">
                <a:latin typeface="Bookman Old Style" panose="02050604050505020204" pitchFamily="18" charset="0"/>
              </a:rPr>
              <a:t>Блез</a:t>
            </a:r>
            <a:r>
              <a:rPr lang="ru-RU" sz="734" i="1" dirty="0">
                <a:latin typeface="Bookman Old Style" panose="02050604050505020204" pitchFamily="18" charset="0"/>
              </a:rPr>
              <a:t> Паскаль — французский математик, механик, физик, литератор и философ.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CFE88-F234-484B-B648-13C18088CFA9}"/>
              </a:ext>
            </a:extLst>
          </p:cNvPr>
          <p:cNvSpPr txBox="1"/>
          <p:nvPr/>
        </p:nvSpPr>
        <p:spPr>
          <a:xfrm>
            <a:off x="1188169" y="1008137"/>
            <a:ext cx="4052060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27"/>
              </a:spcAft>
            </a:pP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Признаки делимости на 2, 3, 5, 9, 10 были известны с давних времен. </a:t>
            </a:r>
            <a:endParaRPr lang="ru-RU" sz="94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6F6896-0A86-4EE0-844C-5CFDE0C046AE}"/>
              </a:ext>
            </a:extLst>
          </p:cNvPr>
          <p:cNvSpPr txBox="1"/>
          <p:nvPr/>
        </p:nvSpPr>
        <p:spPr>
          <a:xfrm>
            <a:off x="108049" y="1384382"/>
            <a:ext cx="5256583" cy="2196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27"/>
              </a:spcAft>
            </a:pP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Признак делимости на 2 знали древние египтяне за 2 тысячи лет до нашей эры, а признаки делимости на 2, 3, 5 были обстоятельно изложены итальянским математиком Леонардо Фибоначчи (1170-1228г.г.).</a:t>
            </a:r>
            <a:r>
              <a:rPr lang="ru-RU" sz="53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527"/>
              </a:spcAft>
            </a:pPr>
            <a:r>
              <a:rPr lang="ru-RU" sz="947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Большой вклад в изучение признаков делимости чисел внес </a:t>
            </a:r>
            <a:r>
              <a:rPr lang="ru-RU" sz="947" dirty="0" err="1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Блез</a:t>
            </a:r>
            <a:r>
              <a:rPr lang="ru-RU" sz="947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Паскаль. </a:t>
            </a: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Он нашел алгоритм для нахождения признаков делимости любого целого числа на любое другое целое число, который опубликовал в трактате "О характере делимости чисел". Практически все известные ныне признаки делимости являются частным случаем признака Паскаля. Признак Паскаля — математический метод, позволяющий получить признаки делимости на любое число, то есть «универсальный признак делимости». </a:t>
            </a:r>
            <a:r>
              <a:rPr lang="ru-RU" sz="947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Признак Паскаля состоит в следующем: </a:t>
            </a: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«Натуральное число </a:t>
            </a:r>
            <a:r>
              <a:rPr lang="en-US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разделится на другое натуральное число b, только в том случае, если сумма произведений цифр числа а на соответствующие</a:t>
            </a:r>
            <a:r>
              <a:rPr lang="en-US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остатки, получаемые при делении разрядных единиц на число b, делится на это число».</a:t>
            </a:r>
            <a:endParaRPr lang="ru-RU" sz="10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Изображение выглядит как человек, одежда, мужчина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16320B66-1083-4C96-8EB9-05C533996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065" y="288057"/>
            <a:ext cx="982911" cy="10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58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108" y="99036"/>
            <a:ext cx="4750499" cy="64522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abriola" panose="04040605051002020D02" pitchFamily="82" charset="0"/>
              </a:rPr>
              <a:t>22 июня – день рождения аль-Каши</a:t>
            </a:r>
            <a:br>
              <a:rPr lang="ru-RU" b="1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1891" b="1" dirty="0">
                <a:solidFill>
                  <a:srgbClr val="C00000"/>
                </a:solidFill>
                <a:latin typeface="Gabriola" panose="04040605051002020D02" pitchFamily="82" charset="0"/>
              </a:rPr>
              <a:t>(1380– 1429) </a:t>
            </a:r>
            <a:br>
              <a:rPr lang="ru-RU" sz="1891" b="1" dirty="0">
                <a:solidFill>
                  <a:srgbClr val="C00000"/>
                </a:solidFill>
                <a:latin typeface="Segoe Script" panose="030B0504020000000003" pitchFamily="66" charset="0"/>
              </a:rPr>
            </a:b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616" y="595375"/>
            <a:ext cx="4203669" cy="529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34" i="1" dirty="0" err="1">
                <a:latin typeface="Bookman Old Style" panose="02050604050505020204" pitchFamily="18" charset="0"/>
              </a:rPr>
              <a:t>Гияс</a:t>
            </a:r>
            <a:r>
              <a:rPr lang="ru-RU" sz="734" i="1" dirty="0">
                <a:latin typeface="Bookman Old Style" panose="02050604050505020204" pitchFamily="18" charset="0"/>
              </a:rPr>
              <a:t>-ад-дин </a:t>
            </a:r>
            <a:r>
              <a:rPr lang="ru-RU" sz="734" i="1" dirty="0" err="1">
                <a:latin typeface="Bookman Old Style" panose="02050604050505020204" pitchFamily="18" charset="0"/>
              </a:rPr>
              <a:t>Джамшид</a:t>
            </a:r>
            <a:r>
              <a:rPr lang="ru-RU" sz="734" i="1" dirty="0">
                <a:latin typeface="Bookman Old Style" panose="02050604050505020204" pitchFamily="18" charset="0"/>
              </a:rPr>
              <a:t> ибн </a:t>
            </a:r>
            <a:r>
              <a:rPr lang="ru-RU" sz="734" i="1" dirty="0" err="1">
                <a:latin typeface="Bookman Old Style" panose="02050604050505020204" pitchFamily="18" charset="0"/>
              </a:rPr>
              <a:t>Масуд</a:t>
            </a:r>
            <a:r>
              <a:rPr lang="ru-RU" sz="734" i="1" dirty="0">
                <a:latin typeface="Bookman Old Style" panose="02050604050505020204" pitchFamily="18" charset="0"/>
              </a:rPr>
              <a:t> аль-Каши — персидский учёный, один из видных математиков и астрономов </a:t>
            </a:r>
            <a:r>
              <a:rPr lang="vi-VN" sz="734" i="1" dirty="0"/>
              <a:t>XV </a:t>
            </a:r>
            <a:r>
              <a:rPr lang="ru-RU" sz="734" i="1" dirty="0">
                <a:latin typeface="Bookman Old Style" panose="02050604050505020204" pitchFamily="18" charset="0"/>
              </a:rPr>
              <a:t>века, сотрудник Улугбека, один из руководителей Самаркандской обсерватории.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6213" y="930734"/>
            <a:ext cx="3545218" cy="22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92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8732" y="975546"/>
            <a:ext cx="4118746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92" dirty="0">
                <a:latin typeface="Bookman Old Style" panose="02050604050505020204" pitchFamily="18" charset="0"/>
              </a:rPr>
              <a:t>В 953 году арабский математик Ал-</a:t>
            </a:r>
            <a:r>
              <a:rPr lang="ru-RU" sz="892" dirty="0" err="1">
                <a:latin typeface="Bookman Old Style" panose="02050604050505020204" pitchFamily="18" charset="0"/>
              </a:rPr>
              <a:t>Уклидиси</a:t>
            </a:r>
            <a:r>
              <a:rPr lang="ru-RU" sz="892" dirty="0">
                <a:latin typeface="Bookman Old Style" panose="02050604050505020204" pitchFamily="18" charset="0"/>
              </a:rPr>
              <a:t> составил «Книгу разделов об индийской математике», где описал всевозможные действия с числами, записанными в десятичной системе счисления. </a:t>
            </a:r>
            <a:endParaRPr lang="ru-RU" sz="892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041" y="1543983"/>
            <a:ext cx="5328592" cy="2014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92" dirty="0">
                <a:latin typeface="Bookman Old Style" panose="02050604050505020204" pitchFamily="18" charset="0"/>
              </a:rPr>
              <a:t>В этой книге содержится первая попытка введения десятичных дробей. Однако эта попытка была забыта и </a:t>
            </a:r>
            <a:r>
              <a:rPr lang="ru-RU" sz="892" dirty="0">
                <a:solidFill>
                  <a:srgbClr val="C00000"/>
                </a:solidFill>
                <a:latin typeface="Bookman Old Style" panose="02050604050505020204" pitchFamily="18" charset="0"/>
              </a:rPr>
              <a:t>десятичные дроби были вновь изобретены ал-Каши в начале XV века. </a:t>
            </a:r>
            <a:r>
              <a:rPr lang="ru-RU" sz="892" dirty="0">
                <a:latin typeface="Bookman Old Style" panose="02050604050505020204" pitchFamily="18" charset="0"/>
              </a:rPr>
              <a:t>На Руси дроби называли долями. В первых российских учебниках математики в XVII веке дроби назывались ломаными числами. Термин «дробь» используется в «Арифметике» Магницкого в 1703 году как для обыкновенных, так и для десятичных дробей. В Европе десятичные дроби впервые ввёл Иммануил </a:t>
            </a:r>
            <a:r>
              <a:rPr lang="ru-RU" sz="892" dirty="0" err="1">
                <a:latin typeface="Bookman Old Style" panose="02050604050505020204" pitchFamily="18" charset="0"/>
              </a:rPr>
              <a:t>Бонфис</a:t>
            </a:r>
            <a:r>
              <a:rPr lang="ru-RU" sz="892" dirty="0">
                <a:latin typeface="Bookman Old Style" panose="02050604050505020204" pitchFamily="18" charset="0"/>
              </a:rPr>
              <a:t> около 1350 года, но широкое распространение они получили только в 1585 году после появления сочинения Симона </a:t>
            </a:r>
            <a:r>
              <a:rPr lang="ru-RU" sz="892" dirty="0" err="1">
                <a:latin typeface="Bookman Old Style" panose="02050604050505020204" pitchFamily="18" charset="0"/>
              </a:rPr>
              <a:t>Стевина</a:t>
            </a:r>
            <a:r>
              <a:rPr lang="ru-RU" sz="892" dirty="0">
                <a:latin typeface="Bookman Old Style" panose="02050604050505020204" pitchFamily="18" charset="0"/>
              </a:rPr>
              <a:t> «Десятая». </a:t>
            </a:r>
            <a:r>
              <a:rPr lang="ru-RU" sz="892" dirty="0" err="1">
                <a:latin typeface="Bookman Old Style" panose="02050604050505020204" pitchFamily="18" charset="0"/>
              </a:rPr>
              <a:t>Стевин</a:t>
            </a:r>
            <a:r>
              <a:rPr lang="ru-RU" sz="892" dirty="0">
                <a:latin typeface="Bookman Old Style" panose="02050604050505020204" pitchFamily="18" charset="0"/>
              </a:rPr>
              <a:t> записывал десятичные дроби сложными способами: например, число 42,53 записывалось как 42 </a:t>
            </a:r>
            <a:r>
              <a:rPr lang="en-US" sz="892" dirty="0">
                <a:latin typeface="Bookman Old Style" panose="02050604050505020204" pitchFamily="18" charset="0"/>
              </a:rPr>
              <a:t>⓪</a:t>
            </a:r>
            <a:r>
              <a:rPr lang="ru-RU" sz="892" dirty="0">
                <a:latin typeface="Bookman Old Style" panose="02050604050505020204" pitchFamily="18" charset="0"/>
              </a:rPr>
              <a:t> 5 </a:t>
            </a:r>
            <a:r>
              <a:rPr lang="en-US" sz="892" dirty="0">
                <a:latin typeface="Bookman Old Style" panose="02050604050505020204" pitchFamily="18" charset="0"/>
              </a:rPr>
              <a:t>①</a:t>
            </a:r>
            <a:r>
              <a:rPr lang="ru-RU" sz="892" dirty="0">
                <a:latin typeface="Bookman Old Style" panose="02050604050505020204" pitchFamily="18" charset="0"/>
              </a:rPr>
              <a:t> 3 </a:t>
            </a:r>
            <a:r>
              <a:rPr lang="en-US" sz="892" dirty="0">
                <a:latin typeface="Bookman Old Style" panose="02050604050505020204" pitchFamily="18" charset="0"/>
              </a:rPr>
              <a:t>②</a:t>
            </a:r>
            <a:r>
              <a:rPr lang="ru-RU" sz="892" dirty="0">
                <a:latin typeface="Bookman Old Style" panose="02050604050505020204" pitchFamily="18" charset="0"/>
              </a:rPr>
              <a:t>, где 0 в круге или над строкой означал целую часть, 1 — десятые, 2 — сотые и так далее. В Англии в качестве знака, отделяющего целую часть от дробной, была введена точка. Запятая, как и точка, в качестве разделительного знака была предложена в 1617 году математиком Непером.</a:t>
            </a:r>
          </a:p>
          <a:p>
            <a:pPr algn="ctr"/>
            <a:endParaRPr lang="ru-RU" sz="892" dirty="0">
              <a:latin typeface="Bookman Old Style" panose="02050604050505020204" pitchFamily="18" charset="0"/>
            </a:endParaRPr>
          </a:p>
        </p:txBody>
      </p:sp>
      <p:pic>
        <p:nvPicPr>
          <p:cNvPr id="9" name="Рисунок 8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DCC6931-A657-4E19-887F-D5921E26B9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065" y="360065"/>
            <a:ext cx="831692" cy="11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2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1D0411-B072-4558-A288-199B8B84D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"/>
            <a:ext cx="5400675" cy="35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94676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Настя\Универ. учеба\курсовая работа 2 курс\проект\фон\corp_head_home2.pn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69" y="218897"/>
            <a:ext cx="5193275" cy="645224"/>
          </a:xfrm>
        </p:spPr>
        <p:txBody>
          <a:bodyPr>
            <a:noAutofit/>
          </a:bodyPr>
          <a:lstStyle/>
          <a:p>
            <a:r>
              <a:rPr b="1" dirty="0" lang="ru-RU" spc="-159">
                <a:solidFill>
                  <a:srgbClr val="C00000"/>
                </a:solidFill>
                <a:latin charset="0" panose="04040605051002020D02" pitchFamily="82" typeface="Gabriola"/>
              </a:rPr>
              <a:t>1  июля  –  день  рождения  Готфрида  Вильгельма   Лейбница</a:t>
            </a:r>
            <a:r>
              <a:rPr b="1" dirty="0" lang="vi-VN">
                <a:solidFill>
                  <a:srgbClr val="C00000"/>
                </a:solidFill>
                <a:latin charset="0" panose="04040605051002020D02" pitchFamily="82" typeface="Gabriola"/>
              </a:rPr>
              <a:t> </a:t>
            </a:r>
            <a:br>
              <a:rPr b="1" dirty="0" lang="ru-RU">
                <a:solidFill>
                  <a:srgbClr val="C00000"/>
                </a:solidFill>
                <a:latin charset="0" panose="04040605051002020D02" pitchFamily="82" typeface="Gabriola"/>
              </a:rPr>
            </a:br>
            <a:r>
              <a:rPr b="1" dirty="0" lang="ru-RU" sz="1891">
                <a:solidFill>
                  <a:srgbClr val="C00000"/>
                </a:solidFill>
                <a:latin charset="0" panose="04040605051002020D02" pitchFamily="82" typeface="Gabriola"/>
              </a:rPr>
              <a:t>(1646 – 1716) </a:t>
            </a:r>
            <a:br>
              <a:rPr b="1" dirty="0" lang="ru-RU" sz="1891">
                <a:solidFill>
                  <a:srgbClr val="C00000"/>
                </a:solidFill>
                <a:latin charset="0" panose="030B0504020000000003" pitchFamily="66" typeface="Segoe Script"/>
              </a:rPr>
            </a:br>
            <a:endParaRPr b="1" dirty="0" lang="ru-RU" sz="1891">
              <a:solidFill>
                <a:srgbClr val="C00000"/>
              </a:solidFill>
              <a:latin charset="0" panose="030B0504020000000003" pitchFamily="66" typeface="Segoe Scrip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8169" y="648097"/>
            <a:ext cx="3916970" cy="302435"/>
          </a:xfrm>
        </p:spPr>
        <p:txBody>
          <a:bodyPr>
            <a:noAutofit/>
          </a:bodyPr>
          <a:lstStyle/>
          <a:p>
            <a:pPr algn="ctr" indent="0" marL="0">
              <a:buNone/>
            </a:pPr>
            <a:r>
              <a:rPr dirty="0" i="1" lang="ru-RU" sz="734">
                <a:latin charset="0" panose="02050604050505020204" pitchFamily="18" typeface="Bookman Old Style"/>
              </a:rPr>
              <a:t>Готфрид Вильгельм Лейбниц — немецкий философ, логик, математик, механик, физик, юрист, историк, дипломат, изобретатель и языковед.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7431" y="961675"/>
            <a:ext cx="4042912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892">
                <a:solidFill>
                  <a:srgbClr val="000000"/>
                </a:solidFill>
                <a:latin charset="0" panose="02050604050505020204" pitchFamily="18" typeface="Bookman Old Style"/>
                <a:ea charset="0" panose="020F0502020204030204" pitchFamily="34" typeface="Calibri"/>
                <a:cs charset="0" panose="020F0502020204030204" pitchFamily="34" typeface="Calibri"/>
              </a:rPr>
              <a:t>В математике древности не было деления – его производили последовательным вычитанием. </a:t>
            </a:r>
            <a:r>
              <a:rPr dirty="0" lang="ru-RU" sz="892">
                <a:latin charset="0" panose="02050604050505020204" pitchFamily="18" typeface="Bookman Old Style"/>
              </a:rPr>
              <a:t>Современный способ впервые был описан неизвестным автором в 1460 году в Италии.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049" y="1427168"/>
            <a:ext cx="5184575" cy="2154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892">
                <a:latin charset="0" panose="02050604050505020204" pitchFamily="18" typeface="Bookman Old Style"/>
              </a:rPr>
              <a:t>Последний учебник, в котором деление излагается старым способом, вышел в 1800 году. Термины «деление», «делимое», «делитель» появились впервые в работах у Герберта в конце 10 века, а результат деления долгое время называли «суммой деления». Слово «частное» впервые появилось впервые у Леонардо Пизанского в 1202 году. Соответствующие русские термины (делимое, делитель, частное) ввел Магницкий в своем учебнике «Арифметика сиречь наука числительная» в 1703 году. </a:t>
            </a:r>
          </a:p>
          <a:p>
            <a:pPr algn="ctr"/>
            <a:endParaRPr dirty="0" lang="ru-RU" sz="527">
              <a:latin charset="0" panose="02050604050505020204" pitchFamily="18" typeface="Bookman Old Style"/>
            </a:endParaRPr>
          </a:p>
          <a:p>
            <a:pPr algn="ctr"/>
            <a:r>
              <a:rPr dirty="0" lang="ru-RU" sz="947">
                <a:solidFill>
                  <a:srgbClr val="FF0000"/>
                </a:solidFill>
                <a:latin charset="0" panose="02050604050505020204" pitchFamily="18" typeface="Bookman Old Style"/>
                <a:ea charset="0" panose="020F0502020204030204" pitchFamily="34" typeface="Calibri"/>
                <a:cs charset="0" panose="020F0502020204030204" pitchFamily="34" typeface="Calibri"/>
              </a:rPr>
              <a:t>Начиная с 1684 года, двоеточие как знак деления употребляет Лейбниц. </a:t>
            </a:r>
            <a:r>
              <a:rPr dirty="0" lang="ru-RU" sz="947">
                <a:solidFill>
                  <a:srgbClr val="000000"/>
                </a:solidFill>
                <a:latin charset="0" panose="02050604050505020204" pitchFamily="18" typeface="Bookman Old Style"/>
                <a:ea charset="0" panose="020F0502020204030204" pitchFamily="34" typeface="Calibri"/>
                <a:cs charset="0" panose="020F0502020204030204" pitchFamily="34" typeface="Calibri"/>
              </a:rPr>
              <a:t>Наряду с этими символами в употреблении были и другие: в течение длительного времени операцию деления обозначали буквой </a:t>
            </a:r>
            <a:r>
              <a:rPr dirty="0" lang="en-US" sz="947">
                <a:solidFill>
                  <a:srgbClr val="000000"/>
                </a:solidFill>
                <a:latin charset="0" panose="02050604050505020204" pitchFamily="18" typeface="Bookman Old Style"/>
                <a:ea charset="0" panose="020F0502020204030204" pitchFamily="34" typeface="Calibri"/>
                <a:cs charset="0" panose="020F0502020204030204" pitchFamily="34" typeface="Calibri"/>
              </a:rPr>
              <a:t>D</a:t>
            </a:r>
            <a:r>
              <a:rPr dirty="0" lang="ru-RU" sz="947">
                <a:solidFill>
                  <a:srgbClr val="000000"/>
                </a:solidFill>
                <a:latin charset="0" panose="02050604050505020204" pitchFamily="18" typeface="Bookman Old Style"/>
                <a:ea charset="0" panose="020F0502020204030204" pitchFamily="34" typeface="Calibri"/>
                <a:cs charset="0" panose="020F0502020204030204" pitchFamily="34" typeface="Calibri"/>
              </a:rPr>
              <a:t> (от </a:t>
            </a:r>
            <a:r>
              <a:rPr dirty="0" lang="en-US" sz="947">
                <a:solidFill>
                  <a:srgbClr val="000000"/>
                </a:solidFill>
                <a:latin charset="0" panose="02050604050505020204" pitchFamily="18" typeface="Bookman Old Style"/>
                <a:ea charset="0" panose="020F0502020204030204" pitchFamily="34" typeface="Calibri"/>
                <a:cs charset="0" panose="020F0502020204030204" pitchFamily="34" typeface="Calibri"/>
              </a:rPr>
              <a:t>Division</a:t>
            </a:r>
            <a:r>
              <a:rPr dirty="0" lang="ru-RU" sz="947">
                <a:solidFill>
                  <a:srgbClr val="000000"/>
                </a:solidFill>
                <a:latin charset="0" panose="02050604050505020204" pitchFamily="18" typeface="Bookman Old Style"/>
                <a:ea charset="0" panose="020F0502020204030204" pitchFamily="34" typeface="Calibri"/>
                <a:cs charset="0" panose="020F0502020204030204" pitchFamily="34" typeface="Calibri"/>
              </a:rPr>
              <a:t>). </a:t>
            </a:r>
            <a:endParaRPr dirty="0" lang="ru-RU" sz="892">
              <a:solidFill>
                <a:srgbClr val="000000"/>
              </a:solidFill>
              <a:latin charset="0" panose="02050604050505020204" pitchFamily="18" typeface="Bookman Old Style"/>
              <a:ea charset="0" panose="020F0502020204030204" pitchFamily="34" typeface="Calibri"/>
              <a:cs charset="0" panose="020F0502020204030204" pitchFamily="34" typeface="Calibri"/>
            </a:endParaRPr>
          </a:p>
          <a:p>
            <a:pPr algn="ctr"/>
            <a:r>
              <a:rPr dirty="0" lang="ru-RU" sz="947">
                <a:solidFill>
                  <a:srgbClr val="000000"/>
                </a:solidFill>
                <a:latin charset="0" panose="02050604050505020204" pitchFamily="18" typeface="Bookman Old Style"/>
                <a:ea charset="0" panose="020F0502020204030204" pitchFamily="34" typeface="Calibri"/>
                <a:cs charset="0" panose="020F0502020204030204" pitchFamily="34" typeface="Calibri"/>
              </a:rPr>
              <a:t>Швейцарец Ран ввел знак ÷ в 1659 году, который после перевода его книги на английский язык был широко распространен в Англии и приписывался </a:t>
            </a:r>
            <a:r>
              <a:rPr dirty="0" err="1" lang="ru-RU" sz="947">
                <a:solidFill>
                  <a:srgbClr val="000000"/>
                </a:solidFill>
                <a:latin charset="0" panose="02050604050505020204" pitchFamily="18" typeface="Bookman Old Style"/>
                <a:ea charset="0" panose="020F0502020204030204" pitchFamily="34" typeface="Calibri"/>
                <a:cs charset="0" panose="020F0502020204030204" pitchFamily="34" typeface="Calibri"/>
              </a:rPr>
              <a:t>Пеллю</a:t>
            </a:r>
            <a:r>
              <a:rPr dirty="0" lang="ru-RU" sz="947">
                <a:solidFill>
                  <a:srgbClr val="000000"/>
                </a:solidFill>
                <a:latin charset="0" panose="02050604050505020204" pitchFamily="18" typeface="Bookman Old Style"/>
                <a:ea charset="0" panose="020F0502020204030204" pitchFamily="34" typeface="Calibri"/>
                <a:cs charset="0" panose="020F0502020204030204" pitchFamily="34" typeface="Calibri"/>
              </a:rPr>
              <a:t>. Только в 1923 году Национальный комитет Математических Проблем постановил прекратить употребление знака ÷. </a:t>
            </a:r>
            <a:endParaRPr dirty="0" lang="ru-RU" sz="947"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/>
            <a:endParaRPr dirty="0" lang="ru-RU" sz="892">
              <a:latin charset="0" panose="02050604050505020204" pitchFamily="18" typeface="Bookman Old Style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A7AC35-997B-449F-B4EC-F4452C5CEC7D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/>
          <a:stretch/>
        </p:blipFill>
        <p:spPr>
          <a:xfrm>
            <a:off x="252066" y="432073"/>
            <a:ext cx="1008112" cy="9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29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26D445-CA8E-4F53-8854-6B56DDEA9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"/>
            <a:ext cx="5400675" cy="35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23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F3CCEC4-ED5C-43DE-BB29-A15E3834B9B1}"/>
              </a:ext>
            </a:extLst>
          </p:cNvPr>
          <p:cNvSpPr txBox="1">
            <a:spLocks/>
          </p:cNvSpPr>
          <p:nvPr/>
        </p:nvSpPr>
        <p:spPr>
          <a:xfrm>
            <a:off x="52705" y="174645"/>
            <a:ext cx="5363323" cy="645224"/>
          </a:xfrm>
          <a:prstGeom prst="rect">
            <a:avLst/>
          </a:prstGeom>
        </p:spPr>
        <p:txBody>
          <a:bodyPr vert="horz" lIns="48007" tIns="24002" rIns="48007" bIns="240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11" b="1" spc="-159" dirty="0">
                <a:solidFill>
                  <a:srgbClr val="C00000"/>
                </a:solidFill>
                <a:latin typeface="Gabriola" panose="04040605051002020D02" pitchFamily="82" charset="0"/>
              </a:rPr>
              <a:t>4  августа  –  день  рождения   Уильяма   Гамильтона</a:t>
            </a:r>
            <a:br>
              <a:rPr lang="ru-RU" sz="2311" b="1" spc="-159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1891" b="1" dirty="0">
                <a:solidFill>
                  <a:srgbClr val="C00000"/>
                </a:solidFill>
                <a:latin typeface="Gabriola" panose="04040605051002020D02" pitchFamily="82" charset="0"/>
              </a:rPr>
              <a:t>(1805- 1865) </a:t>
            </a:r>
            <a:br>
              <a:rPr lang="ru-RU" sz="1891" b="1" dirty="0">
                <a:solidFill>
                  <a:srgbClr val="C00000"/>
                </a:solidFill>
                <a:latin typeface="Segoe Script" panose="030B0504020000000003" pitchFamily="66" charset="0"/>
              </a:rPr>
            </a:b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1C70792D-87AB-404F-8692-9589A14A6777}"/>
              </a:ext>
            </a:extLst>
          </p:cNvPr>
          <p:cNvSpPr txBox="1">
            <a:spLocks/>
          </p:cNvSpPr>
          <p:nvPr/>
        </p:nvSpPr>
        <p:spPr>
          <a:xfrm>
            <a:off x="777171" y="703909"/>
            <a:ext cx="4470518" cy="378043"/>
          </a:xfrm>
          <a:prstGeom prst="rect">
            <a:avLst/>
          </a:prstGeom>
        </p:spPr>
        <p:txBody>
          <a:bodyPr vert="horz" lIns="48007" tIns="24002" rIns="48007" bIns="2400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34" i="1" dirty="0">
                <a:latin typeface="Bookman Old Style" panose="02050604050505020204" pitchFamily="18" charset="0"/>
              </a:rPr>
              <a:t>Сэр Уильям </a:t>
            </a:r>
            <a:r>
              <a:rPr lang="ru-RU" sz="734" i="1" dirty="0" err="1">
                <a:latin typeface="Bookman Old Style" panose="02050604050505020204" pitchFamily="18" charset="0"/>
              </a:rPr>
              <a:t>Роуэн</a:t>
            </a:r>
            <a:r>
              <a:rPr lang="ru-RU" sz="734" i="1" dirty="0">
                <a:latin typeface="Bookman Old Style" panose="02050604050505020204" pitchFamily="18" charset="0"/>
              </a:rPr>
              <a:t> Гамильтон — ирландский математик, механик-теоретик, физик-теоретик, «один из лучших математиков XIX века».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CFE88-F234-484B-B648-13C18088CFA9}"/>
              </a:ext>
            </a:extLst>
          </p:cNvPr>
          <p:cNvSpPr txBox="1"/>
          <p:nvPr/>
        </p:nvSpPr>
        <p:spPr>
          <a:xfrm>
            <a:off x="917724" y="930735"/>
            <a:ext cx="4357842" cy="885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27"/>
              </a:spcAft>
            </a:pPr>
            <a:r>
              <a:rPr lang="ru-RU" sz="947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 отрицательного числа появляется при решении систем линейных уравнений. Так как знаков плюс и минус в то время еще не существовало, то красным цветом изображали положительные числа, а черным цветом - отрицательные.  </a:t>
            </a:r>
          </a:p>
          <a:p>
            <a:pPr algn="ctr">
              <a:spcAft>
                <a:spcPts val="527"/>
              </a:spcAft>
            </a:pPr>
            <a:endParaRPr lang="ru-RU" sz="94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6F6896-0A86-4EE0-844C-5CFDE0C046AE}"/>
              </a:ext>
            </a:extLst>
          </p:cNvPr>
          <p:cNvSpPr txBox="1"/>
          <p:nvPr/>
        </p:nvSpPr>
        <p:spPr>
          <a:xfrm>
            <a:off x="180057" y="1577824"/>
            <a:ext cx="5112568" cy="2310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27"/>
              </a:spcAft>
            </a:pPr>
            <a:r>
              <a:rPr lang="ru-RU" sz="95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возникновения отрицательных чисел начинается в VII веке в Китае и Индии. Только тогда они назывались не отрицательными числами, а «долгами» или «недостачей». </a:t>
            </a:r>
            <a:r>
              <a:rPr lang="ru-RU" sz="947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Диофант ввел отрицательные числа и употреблял специальный символ для такого числа. Однако отрицательные числа не получали своего признания еще около тысячи лет. В Европе об отрицательных числах первым написал Леонард Пизанский в своей «Книге абака» в 1202 году. В 1831 году Гаусс полно обосновал, что отрицательные числа абсолютно равнозначны по правам с положительными, а то, что их можно применить не во всех случаях, значения не имеет.</a:t>
            </a:r>
          </a:p>
          <a:p>
            <a:pPr algn="ctr">
              <a:spcAft>
                <a:spcPts val="527"/>
              </a:spcAft>
            </a:pPr>
            <a:r>
              <a:rPr lang="ru-RU" sz="947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Уильям Гамильтон и Герман Грассман создали теорию отрицательных чисел. С этого момента начинается история развития данного математического понятия.</a:t>
            </a:r>
          </a:p>
          <a:p>
            <a:pPr algn="ctr">
              <a:spcAft>
                <a:spcPts val="527"/>
              </a:spcAft>
            </a:pPr>
            <a:endParaRPr lang="ru-RU" sz="947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527"/>
              </a:spcAft>
            </a:pPr>
            <a:endParaRPr lang="ru-RU" sz="947" dirty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9B397A-379C-4875-8598-EF91186EB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9" y="360065"/>
            <a:ext cx="936104" cy="12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3192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029E79-3EE4-4578-B752-0AC22D10A7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"/>
          <a:stretch/>
        </p:blipFill>
        <p:spPr>
          <a:xfrm>
            <a:off x="-41890" y="0"/>
            <a:ext cx="5442565" cy="35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11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43" y="61232"/>
            <a:ext cx="4750499" cy="645224"/>
          </a:xfrm>
        </p:spPr>
        <p:txBody>
          <a:bodyPr>
            <a:noAutofit/>
          </a:bodyPr>
          <a:lstStyle/>
          <a:p>
            <a: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  <a:t>Проценты</a:t>
            </a: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5902" y="930734"/>
            <a:ext cx="3556723" cy="22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92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1697799"/>
            <a:ext cx="5391675" cy="1883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50" dirty="0">
                <a:latin typeface="Bookman Old Style" panose="02050604050505020204" pitchFamily="18" charset="0"/>
              </a:rPr>
              <a:t>Существует две версии происхождения знака %. Одна из версий, больше похожая на вымысел, это ошибка наборщика, который, набирая в 1685 году в Париже книгу под названием "Руководство по коммерческой арифметике" Матье де ла Порта, по ошибке вместо слова "</a:t>
            </a:r>
            <a:r>
              <a:rPr lang="ru-RU" sz="950" dirty="0" err="1">
                <a:latin typeface="Bookman Old Style" panose="02050604050505020204" pitchFamily="18" charset="0"/>
              </a:rPr>
              <a:t>cto</a:t>
            </a:r>
            <a:r>
              <a:rPr lang="ru-RU" sz="950" dirty="0">
                <a:latin typeface="Bookman Old Style" panose="02050604050505020204" pitchFamily="18" charset="0"/>
              </a:rPr>
              <a:t>" поставил знак %. </a:t>
            </a:r>
          </a:p>
          <a:p>
            <a:pPr algn="ctr"/>
            <a:endParaRPr lang="ru-RU" sz="950" dirty="0">
              <a:latin typeface="Bookman Old Style" panose="02050604050505020204" pitchFamily="18" charset="0"/>
            </a:endParaRPr>
          </a:p>
          <a:p>
            <a:pPr algn="ctr">
              <a:spcAft>
                <a:spcPts val="527"/>
              </a:spcAft>
            </a:pPr>
            <a:r>
              <a:rPr lang="ru-RU" sz="95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 второй, более правдоподобной версии, знак % это упрощение буквы t в слове "</a:t>
            </a:r>
            <a:r>
              <a:rPr lang="ru-RU" sz="950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cto</a:t>
            </a:r>
            <a:r>
              <a:rPr lang="ru-RU" sz="95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" (которым ранее обозначали проценты). В скорописи буква t превратилась в черту (/), а затем и современный знак </a:t>
            </a:r>
            <a:r>
              <a:rPr lang="ru-RU" sz="950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cto</a:t>
            </a:r>
            <a:r>
              <a:rPr lang="ru-RU" sz="95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- c/o - %.</a:t>
            </a:r>
          </a:p>
          <a:p>
            <a:pPr algn="ctr">
              <a:spcAft>
                <a:spcPts val="527"/>
              </a:spcAft>
            </a:pPr>
            <a:r>
              <a:rPr lang="ru-RU" sz="95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Символ процента эволюционировал из сокращения </a:t>
            </a:r>
            <a:r>
              <a:rPr lang="ru-RU" sz="950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pc</a:t>
            </a:r>
            <a:r>
              <a:rPr lang="ru-RU" sz="95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— итальянское </a:t>
            </a:r>
            <a:r>
              <a:rPr lang="ru-RU" sz="950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lang="ru-RU" sz="95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50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cento</a:t>
            </a:r>
            <a:r>
              <a:rPr lang="ru-RU" sz="95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spcAft>
                <a:spcPts val="527"/>
              </a:spcAft>
            </a:pPr>
            <a:r>
              <a:rPr lang="ru-RU" sz="95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 XVIII веке встречается вариант написания, сходный с современным. </a:t>
            </a:r>
          </a:p>
          <a:p>
            <a:pPr algn="ctr"/>
            <a:endParaRPr lang="ru-RU" sz="892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0205" y="628296"/>
            <a:ext cx="3745675" cy="105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Само слово «процент» происходит от латинского </a:t>
            </a:r>
            <a:r>
              <a:rPr lang="ru-RU" sz="947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47" dirty="0" err="1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centum</a:t>
            </a:r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что означает в переводе «на сто (сотню)». </a:t>
            </a:r>
          </a:p>
          <a:p>
            <a:pPr algn="ctr"/>
            <a:endParaRPr lang="ru-RU" sz="579" dirty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947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История происхождения процентов началась еще в древности. И первыми идею выражать таким образом части целого в одних и тех же долях, придумали древние вавилоняне.  </a:t>
            </a:r>
            <a:endParaRPr lang="ru-RU" sz="892" dirty="0">
              <a:latin typeface="Bookman Old Style" panose="02050604050505020204" pitchFamily="18" charset="0"/>
            </a:endParaRPr>
          </a:p>
        </p:txBody>
      </p: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D9885DC-6461-4947-9553-A19EBCE96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" y="432073"/>
            <a:ext cx="1398756" cy="102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2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43" y="61232"/>
            <a:ext cx="4750499" cy="645224"/>
          </a:xfrm>
        </p:spPr>
        <p:txBody>
          <a:bodyPr>
            <a:noAutofit/>
          </a:bodyPr>
          <a:lstStyle/>
          <a:p>
            <a: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  <a:t>Коэффициент</a:t>
            </a: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1588" y="595375"/>
            <a:ext cx="4017260" cy="529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34" i="1" dirty="0">
                <a:latin typeface="Bookman Old Style" panose="02050604050505020204" pitchFamily="18" charset="0"/>
              </a:rPr>
              <a:t>Франсуа Виет — французский математик, положивший начало алгебре как науке о преобразовании выражений, о решении уравнений в общем виде, создатель буквенного исчисления.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4253" y="930734"/>
            <a:ext cx="3337676" cy="22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92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41" y="1700076"/>
            <a:ext cx="5256583" cy="182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92" dirty="0">
                <a:latin typeface="Bookman Old Style" panose="02050604050505020204" pitchFamily="18" charset="0"/>
              </a:rPr>
              <a:t>Лишь во второй половине 15 века в нескольких странах Европы были введены первые алгебраические символы и было положено начало употреблению букв. </a:t>
            </a:r>
          </a:p>
          <a:p>
            <a:pPr algn="ctr"/>
            <a:endParaRPr lang="ru-RU" sz="527" dirty="0">
              <a:latin typeface="Bookman Old Style" panose="02050604050505020204" pitchFamily="18" charset="0"/>
            </a:endParaRPr>
          </a:p>
          <a:p>
            <a:pPr algn="ctr"/>
            <a:r>
              <a:rPr lang="ru-RU" sz="892" dirty="0">
                <a:solidFill>
                  <a:srgbClr val="C00000"/>
                </a:solidFill>
                <a:latin typeface="Bookman Old Style" panose="02050604050505020204" pitchFamily="18" charset="0"/>
              </a:rPr>
              <a:t>В конце 16 века Виет ввел буквы для обозначения не только неизвестных, но и любых других величин. </a:t>
            </a:r>
            <a:r>
              <a:rPr lang="ru-RU" sz="892" dirty="0">
                <a:latin typeface="Bookman Old Style" panose="02050604050505020204" pitchFamily="18" charset="0"/>
              </a:rPr>
              <a:t>Это был решительный шаг для перехода от риторической к новой, символической алгебре.  Виет обозначал неизвестные величины заглавными гласными буквами (</a:t>
            </a:r>
            <a:r>
              <a:rPr lang="ru-RU" sz="892" i="1" dirty="0">
                <a:latin typeface="Bookman Old Style" panose="02050604050505020204" pitchFamily="18" charset="0"/>
              </a:rPr>
              <a:t>A, E, I, O, U, Y</a:t>
            </a:r>
            <a:r>
              <a:rPr lang="ru-RU" sz="892" dirty="0">
                <a:latin typeface="Bookman Old Style" panose="02050604050505020204" pitchFamily="18" charset="0"/>
              </a:rPr>
              <a:t>), а известные — заглавными согласными. Тем самым ему удалось внедрить в науку великую мысль о возможности выполнять алгебраические преобразования над символами, т. е. ввести понятие математической формулы. Этим он внес решающий вклад в создание буквенной алгебры, чем завершил развитие математики эпохи Возрождения и подготовил почву для появления результатов Ферма, Декарта, Ньютона.</a:t>
            </a:r>
          </a:p>
          <a:p>
            <a:pPr algn="ctr"/>
            <a:endParaRPr lang="ru-RU" sz="892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4995" y="951619"/>
            <a:ext cx="3877629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92" dirty="0">
                <a:latin typeface="Bookman Old Style" panose="02050604050505020204" pitchFamily="18" charset="0"/>
              </a:rPr>
              <a:t>Как известно, буквы и математические символы вошли в употребление не сразу, а в результате долгого развития математики. До 15 века все величины и действия, условия и ответы выражались в основном словами. Алгебру тех времен называли риторический, то есть словесной.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5" y="360065"/>
            <a:ext cx="1080452" cy="115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84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4BBA8B67-0284-4C67-B9FB-8A88C41A6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"/>
            <a:ext cx="5400675" cy="35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92033"/>
      </p:ext>
    </p:extLst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Настя\Универ. учеба\курсовая работа 2 курс\проект\фон\corp_head_home2.pn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628" y="99036"/>
            <a:ext cx="4750499" cy="645224"/>
          </a:xfrm>
        </p:spPr>
        <p:txBody>
          <a:bodyPr>
            <a:noAutofit/>
          </a:bodyPr>
          <a:lstStyle/>
          <a:p>
            <a:br>
              <a:rPr b="1" dirty="0" lang="ru-RU" sz="1891">
                <a:solidFill>
                  <a:srgbClr val="C00000"/>
                </a:solidFill>
                <a:latin charset="0" panose="030B0504020000000003" pitchFamily="66" typeface="Segoe Script"/>
              </a:rPr>
            </a:br>
            <a:endParaRPr b="1" dirty="0" lang="ru-RU" sz="1891">
              <a:solidFill>
                <a:srgbClr val="C00000"/>
              </a:solidFill>
              <a:latin charset="0" panose="030B0504020000000003" pitchFamily="66" typeface="Segoe Scrip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6248" y="872835"/>
            <a:ext cx="3673585" cy="22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892">
              <a:latin charset="0" panose="02050604050505020204" pitchFamily="18" typeface="Bookman Old Styl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701" y="1184266"/>
            <a:ext cx="5187917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892">
                <a:latin charset="0" panose="02050604050505020204" pitchFamily="18" typeface="Bookman Old Style"/>
              </a:rPr>
              <a:t>Но предполагается, что история математических обозначений начинается еще с палеолита. Этим временем датируются камни и кости с насечками, использовавшимися для сложения и наносившиеся группами людей. </a:t>
            </a:r>
          </a:p>
        </p:txBody>
      </p:sp>
      <p:pic>
        <p:nvPicPr>
          <p:cNvPr descr="https://st2.depositphotos.com/1432405/6498/v/950/depositphotos_64986471-stock-illustration-plus-and-minus-icons.jpg" id="1028" name="Picture 4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" l="-1813" r="127" t="-14570"/>
          <a:stretch/>
        </p:blipFill>
        <p:spPr bwMode="auto">
          <a:xfrm>
            <a:off x="4716561" y="504081"/>
            <a:ext cx="539750" cy="59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74236" y="597509"/>
            <a:ext cx="4100126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892">
                <a:latin charset="0" panose="02050604050505020204" pitchFamily="18" typeface="Bookman Old Style"/>
              </a:rPr>
              <a:t>Символы для арифметических операций сложения (плюс «+») и вычитания (минус «-») встречаются настолько часто, что мы почти никогда не задумываемся о том, что они существовали не всегда. Происхождение этих символов неясно. </a:t>
            </a:r>
          </a:p>
        </p:txBody>
      </p:sp>
      <p:pic>
        <p:nvPicPr>
          <p:cNvPr descr="https://fhd.multiurok.ru/a/4/3/a43d7bf33fcc0b6e9099a60a3fe5ccb1d73bfecf/img7.jpg" id="1030" name="Picture 6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" r="-432"/>
          <a:stretch/>
        </p:blipFill>
        <p:spPr bwMode="auto">
          <a:xfrm>
            <a:off x="4860577" y="1728217"/>
            <a:ext cx="391629" cy="2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8049" y="1637931"/>
            <a:ext cx="4824536" cy="91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892">
                <a:latin charset="0" panose="02050604050505020204" pitchFamily="18" typeface="Bookman Old Style"/>
              </a:rPr>
              <a:t>В Древнем Египте в качестве символа сложения использовали изображение двух ног, идущих вперед по тексту, а для вычитания - двух ног, идущих назад. Древние греки обозначали сложение записью рядом, но время от времени использовали для этого символ косой черты «/»и полуэллиптическую кривую для вычитания. </a:t>
            </a:r>
          </a:p>
          <a:p>
            <a:pPr algn="ctr"/>
            <a:endParaRPr dirty="0" lang="ru-RU" sz="892">
              <a:latin charset="0" panose="02050604050505020204" pitchFamily="18" typeface="Bookman Old Style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4050" y="2381428"/>
            <a:ext cx="5250375" cy="1190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892">
                <a:latin charset="0" panose="02050604050505020204" pitchFamily="18" typeface="Bookman Old Style"/>
              </a:rPr>
              <a:t>Считается, что современный знак «+» происходит от одной из форм слова «</a:t>
            </a:r>
            <a:r>
              <a:rPr dirty="0" err="1" lang="ru-RU" sz="892">
                <a:latin charset="0" panose="02050604050505020204" pitchFamily="18" typeface="Bookman Old Style"/>
              </a:rPr>
              <a:t>et</a:t>
            </a:r>
            <a:r>
              <a:rPr dirty="0" lang="ru-RU" sz="892">
                <a:latin charset="0" panose="02050604050505020204" pitchFamily="18" typeface="Bookman Old Style"/>
              </a:rPr>
              <a:t>», в переводе с латинского «и». Выражение a + b писалось на латыни так:  a </a:t>
            </a:r>
            <a:r>
              <a:rPr dirty="0" err="1" lang="ru-RU" sz="892">
                <a:latin charset="0" panose="02050604050505020204" pitchFamily="18" typeface="Bookman Old Style"/>
              </a:rPr>
              <a:t>et</a:t>
            </a:r>
            <a:r>
              <a:rPr dirty="0" lang="ru-RU" sz="892">
                <a:latin charset="0" panose="02050604050505020204" pitchFamily="18" typeface="Bookman Old Style"/>
              </a:rPr>
              <a:t> b. Постепенно от знака «</a:t>
            </a:r>
            <a:r>
              <a:rPr dirty="0" err="1" lang="ru-RU" sz="892">
                <a:latin charset="0" panose="02050604050505020204" pitchFamily="18" typeface="Bookman Old Style"/>
              </a:rPr>
              <a:t>et</a:t>
            </a:r>
            <a:r>
              <a:rPr dirty="0" lang="ru-RU" sz="892">
                <a:latin charset="0" panose="02050604050505020204" pitchFamily="18" typeface="Bookman Old Style"/>
              </a:rPr>
              <a:t>» осталось только «t» , которое со временем превратилось в «+». Первым человеком, который использовал знак как аббревиатуру для </a:t>
            </a:r>
            <a:r>
              <a:rPr dirty="0" err="1" lang="ru-RU" sz="892">
                <a:latin charset="0" panose="02050604050505020204" pitchFamily="18" typeface="Bookman Old Style"/>
              </a:rPr>
              <a:t>et</a:t>
            </a:r>
            <a:r>
              <a:rPr dirty="0" lang="ru-RU" sz="892">
                <a:latin charset="0" panose="02050604050505020204" pitchFamily="18" typeface="Bookman Old Style"/>
              </a:rPr>
              <a:t>, был астроном Николь </a:t>
            </a:r>
            <a:r>
              <a:rPr dirty="0" err="1" lang="ru-RU" sz="892">
                <a:latin charset="0" panose="02050604050505020204" pitchFamily="18" typeface="Bookman Old Style"/>
              </a:rPr>
              <a:t>д’Орем</a:t>
            </a:r>
            <a:r>
              <a:rPr dirty="0" lang="ru-RU" sz="892">
                <a:latin charset="0" panose="02050604050505020204" pitchFamily="18" typeface="Bookman Old Style"/>
              </a:rPr>
              <a:t> в середине четырнадцатого века.  В нескольких книгах семнадцатого века (например, у Декарта и </a:t>
            </a:r>
            <a:r>
              <a:rPr dirty="0" err="1" lang="ru-RU" sz="892">
                <a:latin charset="0" panose="02050604050505020204" pitchFamily="18" typeface="Bookman Old Style"/>
              </a:rPr>
              <a:t>Мерсенна</a:t>
            </a:r>
            <a:r>
              <a:rPr dirty="0" lang="ru-RU" sz="892">
                <a:latin charset="0" panose="02050604050505020204" pitchFamily="18" typeface="Bookman Old Style"/>
              </a:rPr>
              <a:t>) для обозначения вычитания использовались две точки «∙ ∙» или три точки «∙ ∙ ∙».</a:t>
            </a:r>
          </a:p>
          <a:p>
            <a:pPr algn="ctr"/>
            <a:endParaRPr dirty="0" lang="ru-RU" sz="892">
              <a:latin charset="0" panose="02050604050505020204" pitchFamily="18" typeface="Bookman Old Style"/>
            </a:endParaRPr>
          </a:p>
        </p:txBody>
      </p:sp>
      <p:pic>
        <p:nvPicPr>
          <p:cNvPr descr="https://fhd.multiurok.ru/a/4/3/a43d7bf33fcc0b6e9099a60a3fe5ccb1d73bfecf/img7.jpg" id="22" name="Picture 6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" r="-432"/>
          <a:stretch/>
        </p:blipFill>
        <p:spPr bwMode="auto">
          <a:xfrm flipH="1">
            <a:off x="4860577" y="2088257"/>
            <a:ext cx="416071" cy="2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t2.depositphotos.com/1432405/6498/v/950/depositphotos_64986471-stock-illustration-plus-and-minus-icons.jpg" id="24" name="Picture 4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6" r="-180"/>
          <a:stretch/>
        </p:blipFill>
        <p:spPr bwMode="auto">
          <a:xfrm>
            <a:off x="169723" y="590497"/>
            <a:ext cx="514390" cy="4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303537" y="99035"/>
            <a:ext cx="4750499" cy="645224"/>
          </a:xfrm>
          <a:prstGeom prst="rect">
            <a:avLst/>
          </a:prstGeom>
        </p:spPr>
        <p:txBody>
          <a:bodyPr anchor="ctr" bIns="24002" lIns="48007" rIns="48007" rtlCol="0" tIns="24002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ru-RU" sz="2311">
                <a:solidFill>
                  <a:srgbClr val="C00000"/>
                </a:solidFill>
                <a:latin charset="0" panose="04040605051002020D02" pitchFamily="82" typeface="Gabriola"/>
              </a:rPr>
              <a:t>5 октября – день рождения Бернарда </a:t>
            </a:r>
            <a:r>
              <a:rPr b="1" dirty="0" err="1" lang="ru-RU" sz="2311">
                <a:solidFill>
                  <a:srgbClr val="C00000"/>
                </a:solidFill>
                <a:latin charset="0" panose="04040605051002020D02" pitchFamily="82" typeface="Gabriola"/>
              </a:rPr>
              <a:t>Больцано</a:t>
            </a:r>
            <a:br>
              <a:rPr b="1" dirty="0" lang="ru-RU" sz="2311">
                <a:solidFill>
                  <a:srgbClr val="C00000"/>
                </a:solidFill>
                <a:latin charset="0" panose="04040605051002020D02" pitchFamily="82" typeface="Gabriola"/>
              </a:rPr>
            </a:br>
            <a:r>
              <a:rPr b="1" dirty="0" lang="ru-RU" sz="1891">
                <a:solidFill>
                  <a:srgbClr val="C00000"/>
                </a:solidFill>
                <a:latin charset="0" panose="04040605051002020D02" pitchFamily="82" typeface="Gabriola"/>
              </a:rPr>
              <a:t>(1781—1848)</a:t>
            </a:r>
            <a:br>
              <a:rPr b="1" dirty="0" lang="ru-RU" sz="1891">
                <a:solidFill>
                  <a:srgbClr val="C00000"/>
                </a:solidFill>
                <a:latin charset="0" panose="04040605051002020D02" pitchFamily="82" typeface="Gabriola"/>
              </a:rPr>
            </a:br>
            <a:endParaRPr b="1" dirty="0" lang="ru-RU" sz="1680">
              <a:solidFill>
                <a:srgbClr val="C00000"/>
              </a:solidFill>
              <a:latin charset="0" panose="030B0504020000000003" pitchFamily="66" typeface="Segoe Script"/>
            </a:endParaRPr>
          </a:p>
        </p:txBody>
      </p:sp>
    </p:spTree>
    <p:extLst>
      <p:ext uri="{BB962C8B-B14F-4D97-AF65-F5344CB8AC3E}">
        <p14:creationId xmlns:p14="http://schemas.microsoft.com/office/powerpoint/2010/main" val="233557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6410" y="930734"/>
            <a:ext cx="3636629" cy="22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92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0324" y="657419"/>
            <a:ext cx="4512052" cy="107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92" dirty="0">
                <a:latin typeface="Bookman Old Style" panose="02050604050505020204" pitchFamily="18" charset="0"/>
              </a:rPr>
              <a:t>Первое использование современного алгебраического знака «+» относится к немецкой рукописи по алгебре 1481 года, которая была найдена в библиотеке Дрездена. В латинской рукописи того же времени (также из библиотеки Дрездена), есть оба символа: «+» и  «-». Систематическое использование знаков «+» и  «-»  для сложения и вычитания встречается у Иоганна </a:t>
            </a:r>
            <a:r>
              <a:rPr lang="ru-RU" sz="892" dirty="0" err="1">
                <a:latin typeface="Bookman Old Style" panose="02050604050505020204" pitchFamily="18" charset="0"/>
              </a:rPr>
              <a:t>Видмана</a:t>
            </a:r>
            <a:r>
              <a:rPr lang="ru-RU" sz="892" dirty="0">
                <a:latin typeface="Bookman Old Style" panose="02050604050505020204" pitchFamily="18" charset="0"/>
              </a:rPr>
              <a:t>.</a:t>
            </a:r>
          </a:p>
          <a:p>
            <a:pPr algn="ctr"/>
            <a:endParaRPr lang="ru-RU" sz="527" dirty="0"/>
          </a:p>
          <a:p>
            <a:pPr algn="ctr"/>
            <a:r>
              <a:rPr lang="ru-RU" sz="532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7" y="432073"/>
            <a:ext cx="718280" cy="93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041" y="1535605"/>
            <a:ext cx="5256584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92" dirty="0">
                <a:solidFill>
                  <a:srgbClr val="C00000"/>
                </a:solidFill>
                <a:latin typeface="Bookman Old Style" panose="02050604050505020204" pitchFamily="18" charset="0"/>
              </a:rPr>
              <a:t>Немецкий математик Иоганн </a:t>
            </a:r>
            <a:r>
              <a:rPr lang="ru-RU" sz="892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Видманн</a:t>
            </a:r>
            <a:r>
              <a:rPr lang="ru-RU" sz="892" dirty="0">
                <a:solidFill>
                  <a:srgbClr val="C00000"/>
                </a:solidFill>
                <a:latin typeface="Bookman Old Style" panose="02050604050505020204" pitchFamily="18" charset="0"/>
              </a:rPr>
              <a:t> первым использовал оба знака </a:t>
            </a:r>
            <a:r>
              <a:rPr lang="ru-RU" sz="892" dirty="0">
                <a:latin typeface="Bookman Old Style" panose="02050604050505020204" pitchFamily="18" charset="0"/>
              </a:rPr>
              <a:t>для пометок присутствия и отсутствия студентов на своих лекциях. Правда, есть сведения, что он позаимствовал эти знаки у малоизвестного профессора Лейпцигского университета.  </a:t>
            </a:r>
          </a:p>
          <a:p>
            <a:pPr algn="ctr"/>
            <a:endParaRPr lang="ru-RU" sz="892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073" y="2102663"/>
            <a:ext cx="3874030" cy="12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92" dirty="0">
                <a:latin typeface="Bookman Old Style" panose="02050604050505020204" pitchFamily="18" charset="0"/>
              </a:rPr>
              <a:t>В 1489 году он издал в Лейпциге первую печатную книгу (</a:t>
            </a:r>
            <a:r>
              <a:rPr lang="ru-RU" sz="892" dirty="0" err="1">
                <a:latin typeface="Bookman Old Style" panose="02050604050505020204" pitchFamily="18" charset="0"/>
              </a:rPr>
              <a:t>Mercantile</a:t>
            </a:r>
            <a:r>
              <a:rPr lang="ru-RU" sz="892" dirty="0">
                <a:latin typeface="Bookman Old Style" panose="02050604050505020204" pitchFamily="18" charset="0"/>
              </a:rPr>
              <a:t> </a:t>
            </a:r>
            <a:r>
              <a:rPr lang="ru-RU" sz="892" dirty="0" err="1">
                <a:latin typeface="Bookman Old Style" panose="02050604050505020204" pitchFamily="18" charset="0"/>
              </a:rPr>
              <a:t>Arithmetic</a:t>
            </a:r>
            <a:r>
              <a:rPr lang="ru-RU" sz="892" dirty="0">
                <a:latin typeface="Bookman Old Style" panose="02050604050505020204" pitchFamily="18" charset="0"/>
              </a:rPr>
              <a:t> — «Коммерческая арифметика»), в которой присутствовали оба знака «+» и «-» в труде «Быстрый и приятный счёт для всех торговцев». </a:t>
            </a:r>
          </a:p>
          <a:p>
            <a:pPr algn="ctr"/>
            <a:endParaRPr lang="ru-RU" sz="527" dirty="0">
              <a:latin typeface="Bookman Old Style" panose="02050604050505020204" pitchFamily="18" charset="0"/>
            </a:endParaRPr>
          </a:p>
          <a:p>
            <a:pPr algn="ctr"/>
            <a:r>
              <a:rPr lang="ru-RU" sz="892" dirty="0">
                <a:latin typeface="Bookman Old Style" panose="02050604050505020204" pitchFamily="18" charset="0"/>
              </a:rPr>
              <a:t>Только в 1810 году чешский математик </a:t>
            </a:r>
            <a:r>
              <a:rPr lang="ru-RU" sz="892" dirty="0" err="1">
                <a:latin typeface="Bookman Old Style" panose="02050604050505020204" pitchFamily="18" charset="0"/>
              </a:rPr>
              <a:t>Больцано</a:t>
            </a:r>
            <a:r>
              <a:rPr lang="ru-RU" sz="892" dirty="0">
                <a:latin typeface="Bookman Old Style" panose="02050604050505020204" pitchFamily="18" charset="0"/>
              </a:rPr>
              <a:t> определил действие сложения для натуральных чисел. Независимо от него подобное определение также дали немецкие математики Грассман в 1861 году и Ганкель в 1869 году.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03537" y="99035"/>
            <a:ext cx="4750499" cy="645224"/>
          </a:xfrm>
          <a:prstGeom prst="rect">
            <a:avLst/>
          </a:prstGeom>
        </p:spPr>
        <p:txBody>
          <a:bodyPr vert="horz" lIns="48007" tIns="24002" rIns="48007" bIns="240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11" b="1" dirty="0">
                <a:solidFill>
                  <a:srgbClr val="C00000"/>
                </a:solidFill>
                <a:latin typeface="Gabriola" panose="04040605051002020D02" pitchFamily="82" charset="0"/>
              </a:rPr>
              <a:t>5 октября – день рождения Бернарда </a:t>
            </a:r>
            <a:r>
              <a:rPr lang="ru-RU" sz="2311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Больцано</a:t>
            </a:r>
            <a:br>
              <a:rPr lang="ru-RU" sz="2311" b="1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1891" b="1" dirty="0">
                <a:solidFill>
                  <a:srgbClr val="C00000"/>
                </a:solidFill>
                <a:latin typeface="Gabriola" panose="04040605051002020D02" pitchFamily="82" charset="0"/>
              </a:rPr>
              <a:t>(1781—1848)</a:t>
            </a:r>
            <a:br>
              <a:rPr lang="ru-RU" sz="1891" b="1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endParaRPr lang="ru-RU" sz="168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05" y="2016249"/>
            <a:ext cx="1024298" cy="115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111" y="1339372"/>
            <a:ext cx="1058644" cy="20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34" i="1" dirty="0">
                <a:latin typeface="Bookman Old Style" panose="02050604050505020204" pitchFamily="18" charset="0"/>
              </a:rPr>
              <a:t>Иоганн </a:t>
            </a:r>
            <a:r>
              <a:rPr lang="ru-RU" sz="734" i="1" dirty="0" err="1">
                <a:latin typeface="Bookman Old Style" panose="02050604050505020204" pitchFamily="18" charset="0"/>
              </a:rPr>
              <a:t>Видман</a:t>
            </a:r>
            <a:endParaRPr lang="ru-RU" sz="734" i="1" dirty="0"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55902" y="3150379"/>
            <a:ext cx="1064715" cy="205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34" i="1" dirty="0">
                <a:latin typeface="Bookman Old Style" panose="02050604050505020204" pitchFamily="18" charset="0"/>
              </a:rPr>
              <a:t>Бернард </a:t>
            </a:r>
            <a:r>
              <a:rPr lang="ru-RU" sz="734" i="1" dirty="0" err="1">
                <a:latin typeface="Bookman Old Style" panose="02050604050505020204" pitchFamily="18" charset="0"/>
              </a:rPr>
              <a:t>Больцано</a:t>
            </a:r>
            <a:endParaRPr lang="ru-RU" sz="734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36365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Настя\Универ. учеба\курсовая работа 2 курс\проект\фон\corp_head_home2.pn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F3CCEC4-ED5C-43DE-BB29-A15E3834B9B1}"/>
              </a:ext>
            </a:extLst>
          </p:cNvPr>
          <p:cNvSpPr txBox="1">
            <a:spLocks/>
          </p:cNvSpPr>
          <p:nvPr/>
        </p:nvSpPr>
        <p:spPr>
          <a:xfrm>
            <a:off x="432086" y="174645"/>
            <a:ext cx="4807532" cy="645224"/>
          </a:xfrm>
          <a:prstGeom prst="rect">
            <a:avLst/>
          </a:prstGeom>
        </p:spPr>
        <p:txBody>
          <a:bodyPr anchor="ctr" bIns="24002" lIns="48007" rIns="48007" rtlCol="0" tIns="24002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ru-RU" spc="-159" sz="2311">
                <a:solidFill>
                  <a:srgbClr val="C00000"/>
                </a:solidFill>
                <a:latin charset="0" panose="04040605051002020D02" pitchFamily="82" typeface="Gabriola"/>
              </a:rPr>
              <a:t>9  октября  –  день  рождения   Яноша   </a:t>
            </a:r>
            <a:r>
              <a:rPr b="1" dirty="0" err="1" lang="ru-RU" spc="-159" sz="2311">
                <a:solidFill>
                  <a:srgbClr val="C00000"/>
                </a:solidFill>
                <a:latin charset="0" panose="04040605051002020D02" pitchFamily="82" typeface="Gabriola"/>
              </a:rPr>
              <a:t>Андраша</a:t>
            </a:r>
            <a:r>
              <a:rPr b="1" dirty="0" lang="ru-RU" spc="-159" sz="2311">
                <a:solidFill>
                  <a:srgbClr val="C00000"/>
                </a:solidFill>
                <a:latin charset="0" panose="04040605051002020D02" pitchFamily="82" typeface="Gabriola"/>
              </a:rPr>
              <a:t>   </a:t>
            </a:r>
            <a:r>
              <a:rPr b="1" dirty="0" err="1" lang="ru-RU" spc="-159" sz="2311">
                <a:solidFill>
                  <a:srgbClr val="C00000"/>
                </a:solidFill>
                <a:latin charset="0" panose="04040605051002020D02" pitchFamily="82" typeface="Gabriola"/>
              </a:rPr>
              <a:t>Сегнера</a:t>
            </a:r>
            <a:br>
              <a:rPr b="1" dirty="0" lang="ru-RU" spc="-159" sz="2311">
                <a:solidFill>
                  <a:srgbClr val="C00000"/>
                </a:solidFill>
                <a:latin charset="0" panose="04040605051002020D02" pitchFamily="82" typeface="Gabriola"/>
              </a:rPr>
            </a:br>
            <a:r>
              <a:rPr b="1" dirty="0" lang="ru-RU" sz="1891">
                <a:solidFill>
                  <a:srgbClr val="C00000"/>
                </a:solidFill>
                <a:latin charset="0" panose="04040605051002020D02" pitchFamily="82" typeface="Gabriola"/>
              </a:rPr>
              <a:t>(1704- 1777) </a:t>
            </a:r>
            <a:br>
              <a:rPr b="1" dirty="0" lang="ru-RU" sz="1891">
                <a:solidFill>
                  <a:srgbClr val="C00000"/>
                </a:solidFill>
                <a:latin charset="0" panose="030B0504020000000003" pitchFamily="66" typeface="Segoe Script"/>
              </a:rPr>
            </a:br>
            <a:endParaRPr b="1" dirty="0" lang="ru-RU" sz="1891">
              <a:solidFill>
                <a:srgbClr val="C00000"/>
              </a:solidFill>
              <a:latin charset="0" panose="030B0504020000000003" pitchFamily="66" typeface="Segoe Script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1C70792D-87AB-404F-8692-9589A14A6777}"/>
              </a:ext>
            </a:extLst>
          </p:cNvPr>
          <p:cNvSpPr txBox="1">
            <a:spLocks/>
          </p:cNvSpPr>
          <p:nvPr/>
        </p:nvSpPr>
        <p:spPr>
          <a:xfrm>
            <a:off x="822735" y="703904"/>
            <a:ext cx="4500898" cy="264630"/>
          </a:xfrm>
          <a:prstGeom prst="rect">
            <a:avLst/>
          </a:prstGeom>
        </p:spPr>
        <p:txBody>
          <a:bodyPr bIns="24002" lIns="48007" rIns="48007" rtlCol="0" tIns="24002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dirty="0" i="1" lang="ru-RU" sz="950">
                <a:latin charset="0" panose="02050604050505020204" pitchFamily="18" typeface="Bookman Old Style"/>
              </a:rPr>
              <a:t>Иоганн Андреас фон </a:t>
            </a:r>
            <a:r>
              <a:rPr dirty="0" err="1" i="1" lang="ru-RU" sz="950">
                <a:latin charset="0" panose="02050604050505020204" pitchFamily="18" typeface="Bookman Old Style"/>
              </a:rPr>
              <a:t>Зегнер</a:t>
            </a:r>
            <a:r>
              <a:rPr dirty="0" i="1" lang="ru-RU" sz="950">
                <a:latin charset="0" panose="02050604050505020204" pitchFamily="18" typeface="Bookman Old Style"/>
              </a:rPr>
              <a:t>, или Янош </a:t>
            </a:r>
            <a:r>
              <a:rPr dirty="0" err="1" i="1" lang="ru-RU" sz="950">
                <a:latin charset="0" panose="02050604050505020204" pitchFamily="18" typeface="Bookman Old Style"/>
              </a:rPr>
              <a:t>Андраш</a:t>
            </a:r>
            <a:r>
              <a:rPr dirty="0" i="1" lang="ru-RU" sz="950">
                <a:latin charset="0" panose="02050604050505020204" pitchFamily="18" typeface="Bookman Old Style"/>
              </a:rPr>
              <a:t> </a:t>
            </a:r>
            <a:r>
              <a:rPr dirty="0" err="1" i="1" lang="ru-RU" sz="950">
                <a:latin charset="0" panose="02050604050505020204" pitchFamily="18" typeface="Bookman Old Style"/>
              </a:rPr>
              <a:t>Сегнер</a:t>
            </a:r>
            <a:r>
              <a:rPr dirty="0" i="1" lang="ru-RU" sz="950">
                <a:latin charset="0" panose="02050604050505020204" pitchFamily="18" typeface="Bookman Old Style"/>
              </a:rPr>
              <a:t> — венгерский, немецкий механик, математик и медик.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CFE88-F234-484B-B648-13C18088CFA9}"/>
              </a:ext>
            </a:extLst>
          </p:cNvPr>
          <p:cNvSpPr txBox="1"/>
          <p:nvPr/>
        </p:nvSpPr>
        <p:spPr>
          <a:xfrm>
            <a:off x="1044219" y="1080145"/>
            <a:ext cx="4267061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27"/>
              </a:spcAft>
            </a:pPr>
            <a:r>
              <a:rPr dirty="0" lang="ru-RU" sz="950">
                <a:solidFill>
                  <a:srgbClr val="000000"/>
                </a:solidFill>
                <a:latin charset="0" panose="02050604050505020204" pitchFamily="18" typeface="Bookman Old Style"/>
                <a:ea charset="0" panose="020F0502020204030204" pitchFamily="34" typeface="Calibri"/>
                <a:cs charset="0" panose="020F0502020204030204" pitchFamily="34" typeface="Calibri"/>
              </a:rPr>
              <a:t>Первые дроби появились еще в Индии </a:t>
            </a:r>
            <a:r>
              <a:rPr dirty="0" lang="ru-RU" sz="950">
                <a:latin charset="0" panose="02050604050505020204" pitchFamily="18" typeface="Bookman Old Style"/>
                <a:ea charset="0" panose="020F0502020204030204" pitchFamily="34" typeface="Calibri"/>
                <a:cs charset="0" panose="020F0502020204030204" pitchFamily="34" typeface="Calibri"/>
              </a:rPr>
              <a:t>в 7-5 веках до нашей эры. </a:t>
            </a:r>
            <a:r>
              <a:rPr dirty="0" lang="ru-RU" sz="950">
                <a:solidFill>
                  <a:srgbClr val="000000"/>
                </a:solidFill>
                <a:latin charset="0" panose="02050604050505020204" pitchFamily="18" typeface="Bookman Old Style"/>
                <a:ea charset="0" panose="020F0502020204030204" pitchFamily="34" typeface="Calibri"/>
                <a:cs charset="0" panose="020F0502020204030204" pitchFamily="34" typeface="Calibri"/>
              </a:rPr>
              <a:t>Первая дробь, с которой познакомились люди, была половина. За ней последовали 1/4, 1/8, 1/16, …, затем 1/3, 1/6 и так далее. </a:t>
            </a:r>
            <a:endParaRPr dirty="0" lang="ru-RU" sz="950"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6F6896-0A86-4EE0-844C-5CFDE0C046AE}"/>
                  </a:ext>
                </a:extLst>
              </p:cNvPr>
              <p:cNvSpPr txBox="1"/>
              <p:nvPr/>
            </p:nvSpPr>
            <p:spPr>
              <a:xfrm>
                <a:off x="0" y="1699508"/>
                <a:ext cx="5328592" cy="1966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527"/>
                  </a:spcAft>
                </a:pPr>
                <a:r>
                  <a:rPr dirty="0" lang="ru-RU" sz="950">
                    <a:latin charset="0" panose="02050604050505020204" pitchFamily="18" typeface="Bookman Old Style"/>
                    <a:ea charset="0" panose="020F0502020204030204" pitchFamily="34" typeface="Calibri"/>
                    <a:cs charset="0" panose="02020603050405020304" pitchFamily="18" typeface="Times New Roman"/>
                  </a:rPr>
                  <a:t>Многие математики полагали, что «дробь не является числом, поскольку отвечает на вопрос «какое количество», а не на вопрос «сколько»».</a:t>
                </a:r>
              </a:p>
              <a:p>
                <a:pPr algn="ctr">
                  <a:spcAft>
                    <a:spcPts val="527"/>
                  </a:spcAft>
                </a:pPr>
                <a:r>
                  <a:rPr dirty="0" lang="ru-RU" sz="950">
                    <a:latin charset="0" panose="02050604050505020204" pitchFamily="18" typeface="Bookman Old Style"/>
                    <a:ea charset="0" panose="020F0502020204030204" pitchFamily="34" typeface="Calibri"/>
                    <a:cs charset="0" panose="02020603050405020304" pitchFamily="18" typeface="Times New Roman"/>
                  </a:rPr>
                  <a:t>На всех языках дробь называется «ломаным, раздробленным числом». Латинское </a:t>
                </a:r>
                <a:r>
                  <a:rPr dirty="0" err="1" lang="ru-RU" sz="950">
                    <a:latin charset="0" panose="02050604050505020204" pitchFamily="18" typeface="Bookman Old Style"/>
                    <a:ea charset="0" panose="020F0502020204030204" pitchFamily="34" typeface="Calibri"/>
                    <a:cs charset="0" panose="02020603050405020304" pitchFamily="18" typeface="Times New Roman"/>
                  </a:rPr>
                  <a:t>facture</a:t>
                </a:r>
                <a:r>
                  <a:rPr dirty="0" lang="ru-RU" sz="950">
                    <a:latin charset="0" panose="02050604050505020204" pitchFamily="18" typeface="Bookman Old Style"/>
                    <a:ea charset="0" panose="020F0502020204030204" pitchFamily="34" typeface="Calibri"/>
                    <a:cs charset="0" panose="02020603050405020304" pitchFamily="18" typeface="Times New Roman"/>
                  </a:rPr>
                  <a:t>, например, произведено от </a:t>
                </a:r>
                <a:r>
                  <a:rPr dirty="0" err="1" lang="ru-RU" sz="950">
                    <a:latin charset="0" panose="02050604050505020204" pitchFamily="18" typeface="Bookman Old Style"/>
                    <a:ea charset="0" panose="020F0502020204030204" pitchFamily="34" typeface="Calibri"/>
                    <a:cs charset="0" panose="02020603050405020304" pitchFamily="18" typeface="Times New Roman"/>
                  </a:rPr>
                  <a:t>frango</a:t>
                </a:r>
                <a:r>
                  <a:rPr dirty="0" lang="ru-RU" sz="950">
                    <a:latin charset="0" panose="02050604050505020204" pitchFamily="18" typeface="Bookman Old Style"/>
                    <a:ea charset="0" panose="020F0502020204030204" pitchFamily="34" typeface="Calibri"/>
                    <a:cs charset="0" panose="02020603050405020304" pitchFamily="18" typeface="Times New Roman"/>
                  </a:rPr>
                  <a:t> (разбивать, ломать). Этот термин берет свое начало от арабов. Вначале в дробях не использовалась дробная черта: числа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dirty="0" i="1" lang="ru-RU" smtClean="0" sz="950">
                            <a:latin charset="0" panose="02040503050406030204" pitchFamily="18" typeface="Cambria Math"/>
                            <a:cs charset="0" panose="02020603050405020304" pitchFamily="18" typeface="Times New Roman"/>
                          </a:rPr>
                        </m:ctrlPr>
                      </m:fPr>
                      <m:num>
                        <m:r>
                          <a:rPr b="0" dirty="0" i="1" lang="ru-RU" smtClean="0" sz="950">
                            <a:latin charset="0" panose="02040503050406030204" pitchFamily="18" typeface="Cambria Math"/>
                            <a:cs charset="0" panose="02020603050405020304" pitchFamily="18" typeface="Times New Roman"/>
                          </a:rPr>
                          <m:t>1</m:t>
                        </m:r>
                      </m:num>
                      <m:den>
                        <m:r>
                          <a:rPr b="0" dirty="0" i="1" lang="ru-RU" smtClean="0" sz="950">
                            <a:latin charset="0" panose="02040503050406030204" pitchFamily="18" typeface="Cambria Math"/>
                            <a:cs charset="0" panose="02020603050405020304" pitchFamily="18" typeface="Times New Roman"/>
                          </a:rPr>
                          <m:t>4</m:t>
                        </m:r>
                      </m:den>
                    </m:f>
                    <m:r>
                      <a:rPr dirty="0" i="1" lang="ru-RU" smtClean="0" sz="950">
                        <a:latin charset="0" panose="02040503050406030204" pitchFamily="18" typeface="Cambria Math"/>
                        <a:ea charset="0" panose="020F0502020204030204" pitchFamily="34" typeface="Calibri"/>
                        <a:cs charset="0" panose="02020603050405020304" pitchFamily="18" typeface="Times New Roman"/>
                      </a:rPr>
                      <m:t>;</m:t>
                    </m:r>
                  </m:oMath>
                </a14:m>
                <a:r>
                  <a:rPr dirty="0" lang="ru-RU" sz="950">
                    <a:latin charset="0" panose="02050604050505020204" pitchFamily="18" typeface="Bookman Old Style"/>
                    <a:ea charset="0" panose="020F0502020204030204" pitchFamily="34" typeface="Calibri"/>
                    <a:cs charset="0" panose="02020603050405020304" pitchFamily="18"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b="0" dirty="0" i="0" lang="ru-RU" smtClean="0" sz="950">
                        <a:latin charset="0" panose="02040503050406030204" pitchFamily="18" typeface="Cambria Math"/>
                        <a:cs charset="0" panose="02020603050405020304" pitchFamily="18" typeface="Times New Roman"/>
                      </a:rPr>
                      <m:t>2</m:t>
                    </m:r>
                    <m:f>
                      <m:fPr>
                        <m:ctrlPr>
                          <a:rPr dirty="0" i="1" lang="ru-RU" smtClean="0" sz="950">
                            <a:latin charset="0" panose="02040503050406030204" pitchFamily="18" typeface="Cambria Math"/>
                            <a:cs charset="0" panose="02020603050405020304" pitchFamily="18" typeface="Times New Roman"/>
                          </a:rPr>
                        </m:ctrlPr>
                      </m:fPr>
                      <m:num>
                        <m:r>
                          <a:rPr b="0" dirty="0" i="1" lang="ru-RU" smtClean="0" sz="950">
                            <a:latin charset="0" panose="02040503050406030204" pitchFamily="18" typeface="Cambria Math"/>
                            <a:cs charset="0" panose="02020603050405020304" pitchFamily="18" typeface="Times New Roman"/>
                          </a:rPr>
                          <m:t>1</m:t>
                        </m:r>
                      </m:num>
                      <m:den>
                        <m:r>
                          <a:rPr b="0" dirty="0" i="1" lang="ru-RU" smtClean="0" sz="950">
                            <a:latin charset="0" panose="02040503050406030204" pitchFamily="18" typeface="Cambria Math"/>
                            <a:cs charset="0" panose="02020603050405020304" pitchFamily="18"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dirty="0" lang="ru-RU" sz="950">
                    <a:latin charset="0" panose="02050604050505020204" pitchFamily="18" typeface="Bookman Old Style"/>
                    <a:ea charset="0" panose="020F0502020204030204" pitchFamily="34" typeface="Calibri"/>
                    <a:cs charset="0" panose="02020603050405020304" pitchFamily="18" typeface="Times New Roman"/>
                  </a:rPr>
                  <a:t> записывались таким способом:     </a:t>
                </a:r>
              </a:p>
              <a:p>
                <a:pPr algn="ctr">
                  <a:spcAft>
                    <a:spcPts val="527"/>
                  </a:spcAft>
                </a:pPr>
                <a:r>
                  <a:rPr dirty="0" lang="ru-RU" sz="950">
                    <a:latin charset="0" panose="02050604050505020204" pitchFamily="18" typeface="Bookman Old Style"/>
                    <a:ea charset="0" panose="020F0502020204030204" pitchFamily="34" typeface="Calibri"/>
                    <a:cs charset="0" panose="02020603050405020304" pitchFamily="18" typeface="Times New Roman"/>
                  </a:rPr>
                  <a:t>Термины числитель и знаменатель появляются у Максима </a:t>
                </a:r>
                <a:r>
                  <a:rPr dirty="0" err="1" lang="ru-RU" sz="950">
                    <a:latin charset="0" panose="02050604050505020204" pitchFamily="18" typeface="Bookman Old Style"/>
                    <a:ea charset="0" panose="020F0502020204030204" pitchFamily="34" typeface="Calibri"/>
                    <a:cs charset="0" panose="02020603050405020304" pitchFamily="18" typeface="Times New Roman"/>
                  </a:rPr>
                  <a:t>Плануда</a:t>
                </a:r>
                <a:r>
                  <a:rPr dirty="0" lang="ru-RU" sz="950">
                    <a:latin charset="0" panose="02050604050505020204" pitchFamily="18" typeface="Bookman Old Style"/>
                    <a:ea charset="0" panose="020F0502020204030204" pitchFamily="34" typeface="Calibri"/>
                    <a:cs charset="0" panose="02020603050405020304" pitchFamily="18" typeface="Times New Roman"/>
                  </a:rPr>
                  <a:t> в конце 13 века. Термин обыкновенная дробь впервые появляется у </a:t>
                </a:r>
                <a:r>
                  <a:rPr dirty="0" err="1" lang="ru-RU" sz="950">
                    <a:latin charset="0" panose="02050604050505020204" pitchFamily="18" typeface="Bookman Old Style"/>
                    <a:ea charset="0" panose="020F0502020204030204" pitchFamily="34" typeface="Calibri"/>
                    <a:cs charset="0" panose="02020603050405020304" pitchFamily="18" typeface="Times New Roman"/>
                  </a:rPr>
                  <a:t>Траншана</a:t>
                </a:r>
                <a:r>
                  <a:rPr dirty="0" lang="ru-RU" sz="950">
                    <a:latin charset="0" panose="02050604050505020204" pitchFamily="18" typeface="Bookman Old Style"/>
                    <a:ea charset="0" panose="020F0502020204030204" pitchFamily="34" typeface="Calibri"/>
                    <a:cs charset="0" panose="02020603050405020304" pitchFamily="18" typeface="Times New Roman"/>
                  </a:rPr>
                  <a:t> в 1558 году для дроби p/q. </a:t>
                </a:r>
                <a:r>
                  <a:rPr dirty="0" lang="ru-RU" sz="950">
                    <a:solidFill>
                      <a:srgbClr val="FF0000"/>
                    </a:solidFill>
                    <a:latin charset="0" panose="02050604050505020204" pitchFamily="18" typeface="Bookman Old Style"/>
                    <a:ea charset="0" panose="020F0502020204030204" pitchFamily="34" typeface="Calibri"/>
                    <a:cs charset="0" panose="02020603050405020304" pitchFamily="18" typeface="Times New Roman"/>
                  </a:rPr>
                  <a:t>У венгерского математика Яноша </a:t>
                </a:r>
                <a:r>
                  <a:rPr dirty="0" err="1" lang="ru-RU" sz="950">
                    <a:solidFill>
                      <a:srgbClr val="FF0000"/>
                    </a:solidFill>
                    <a:latin charset="0" panose="02050604050505020204" pitchFamily="18" typeface="Bookman Old Style"/>
                    <a:ea charset="0" panose="020F0502020204030204" pitchFamily="34" typeface="Calibri"/>
                    <a:cs charset="0" panose="02020603050405020304" pitchFamily="18" typeface="Times New Roman"/>
                  </a:rPr>
                  <a:t>Сегнера</a:t>
                </a:r>
                <a:r>
                  <a:rPr dirty="0" lang="ru-RU" sz="950">
                    <a:solidFill>
                      <a:srgbClr val="FF0000"/>
                    </a:solidFill>
                    <a:latin charset="0" panose="02050604050505020204" pitchFamily="18" typeface="Bookman Old Style"/>
                    <a:ea charset="0" panose="020F0502020204030204" pitchFamily="34" typeface="Calibri"/>
                    <a:cs charset="0" panose="02020603050405020304" pitchFamily="18" typeface="Times New Roman"/>
                  </a:rPr>
                  <a:t> термины «правильная дробь» и «неправильная дробь» появляются в 1747 году. </a:t>
                </a:r>
              </a:p>
              <a:p>
                <a:pPr algn="ctr">
                  <a:spcAft>
                    <a:spcPts val="527"/>
                  </a:spcAft>
                </a:pPr>
                <a:endParaRPr dirty="0" lang="ru-RU" sz="950">
                  <a:solidFill>
                    <a:srgbClr val="000000"/>
                  </a:solidFill>
                  <a:latin charset="0" panose="02050604050505020204" pitchFamily="18" typeface="Bookman Old Style"/>
                  <a:ea charset="0" panose="020F0502020204030204" pitchFamily="34" typeface="Calibri"/>
                  <a:cs charset="0" panose="020F0502020204030204" pitchFamily="34" typeface="Calibri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6F6896-0A86-4EE0-844C-5CFDE0C046AE}"/>
                  </a:ext>
                </a:extLst>
              </p:cNvPr>
              <p:cNvSpPr txBox="1">
                <a:spLocks noAdjustHandles="1" noChangeArrowheads="1" noChangeAspect="1" noChangeShapeType="1" noEditPoints="1" noMove="1" noResize="1" noRot="1" noTextEdit="1"/>
              </p:cNvSpPr>
              <p:nvPr/>
            </p:nvSpPr>
            <p:spPr>
              <a:xfrm>
                <a:off x="0" y="1699508"/>
                <a:ext cx="5328592" cy="19663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descr="Изображение выглядит как человек, одежда, оранжевый&#10;&#10;Автоматически созданное описание" id="9" name="Рисунок 8">
            <a:extLst>
              <a:ext uri="{FF2B5EF4-FFF2-40B4-BE49-F238E27FC236}">
                <a16:creationId xmlns:a16="http://schemas.microsoft.com/office/drawing/2014/main" id="{C65644F4-4168-44B4-8008-E94B6E33AE0B}"/>
              </a:ext>
            </a:extLst>
          </p:cNvPr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7" y="576089"/>
            <a:ext cx="907303" cy="9990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7D578A-2156-4F1C-8DB0-BF2A1235AE0E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" r="948"/>
          <a:stretch/>
        </p:blipFill>
        <p:spPr bwMode="auto">
          <a:xfrm>
            <a:off x="3996481" y="2520305"/>
            <a:ext cx="213433" cy="220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544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45" y="174651"/>
            <a:ext cx="4750499" cy="380595"/>
          </a:xfrm>
        </p:spPr>
        <p:txBody>
          <a:bodyPr>
            <a:noAutofit/>
          </a:bodyPr>
          <a:lstStyle/>
          <a:p>
            <a: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  <a:t>15 октября – Всемирный день </a:t>
            </a:r>
            <a:b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  <a:t>математики </a:t>
            </a: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5524" y="930734"/>
            <a:ext cx="3476279" cy="22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92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8049" y="1649014"/>
                <a:ext cx="5184576" cy="1730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53" dirty="0">
                    <a:solidFill>
                      <a:srgbClr val="C00000"/>
                    </a:solidFill>
                    <a:latin typeface="Bookman Old Style" panose="02050604050505020204" pitchFamily="18" charset="0"/>
                  </a:rPr>
                  <a:t>14 марта 2007 г. </a:t>
                </a:r>
                <a:r>
                  <a:rPr lang="ru-RU" sz="1153" dirty="0">
                    <a:latin typeface="Bookman Old Style" panose="02050604050505020204" pitchFamily="18" charset="0"/>
                  </a:rPr>
                  <a:t>прошел первый Всемирный день математики (День </a:t>
                </a:r>
                <a14:m>
                  <m:oMath xmlns:m="http://schemas.openxmlformats.org/officeDocument/2006/math">
                    <m:r>
                      <a:rPr lang="ru-RU" sz="1153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sz="1153" dirty="0">
                    <a:latin typeface="Bookman Old Style" panose="02050604050505020204" pitchFamily="18" charset="0"/>
                  </a:rPr>
                  <a:t>), который в последующие годы проводился в первую среду марта. </a:t>
                </a:r>
              </a:p>
              <a:p>
                <a:pPr algn="ctr"/>
                <a:endParaRPr lang="ru-RU" sz="527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ru-RU" sz="1153" dirty="0">
                    <a:latin typeface="Bookman Old Style" panose="02050604050505020204" pitchFamily="18" charset="0"/>
                  </a:rPr>
                  <a:t>В 2010 году Всемирный день математики установил Книгу рекордов Гиннеса для Крупнейшее онлайн-соревнование по математике. Всемирный день математики проводится при поддержке ЮНИСЕФ как глобального благотворительного партнера.</a:t>
                </a:r>
              </a:p>
              <a:p>
                <a:pPr algn="ctr"/>
                <a:endParaRPr lang="ru-RU" sz="892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9" y="1649014"/>
                <a:ext cx="5184576" cy="1730089"/>
              </a:xfrm>
              <a:prstGeom prst="rect">
                <a:avLst/>
              </a:prstGeom>
              <a:blipFill>
                <a:blip r:embed="rId3"/>
                <a:stretch>
                  <a:fillRect t="-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641826" y="817319"/>
            <a:ext cx="3578791" cy="802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3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Всемирный день математики – это международный онлайн-конкурс по математике, проводимый поставщиком образовательных ресурсов 3P Learning.</a:t>
            </a:r>
            <a:endParaRPr lang="ru-RU" sz="1153" dirty="0">
              <a:latin typeface="Bookman Old Style" panose="02050604050505020204" pitchFamily="18" charset="0"/>
            </a:endParaRP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DBCA358-0649-48B0-BD45-9D1F7E974E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9" y="514885"/>
            <a:ext cx="1020714" cy="110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36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67" y="8860"/>
            <a:ext cx="5436642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895" y="212454"/>
            <a:ext cx="4750499" cy="380595"/>
          </a:xfrm>
        </p:spPr>
        <p:txBody>
          <a:bodyPr>
            <a:noAutofit/>
          </a:bodyPr>
          <a:lstStyle/>
          <a:p>
            <a: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  <a:t>18 октября – день рождения </a:t>
            </a:r>
            <a:b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  <a:t>Малой теоремы Ферма</a:t>
            </a: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4253" y="930734"/>
            <a:ext cx="3156384" cy="22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92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049" y="2140464"/>
            <a:ext cx="5112567" cy="119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1" dirty="0">
                <a:latin typeface="Bookman Old Style" panose="02050604050505020204" pitchFamily="18" charset="0"/>
              </a:rPr>
              <a:t>Утверждение это, получившее название Малой теоремы Ферма, было оставлено Ферма без доказательства. Первым математиком, нашедшим доказательство, был Готфрид Вильгельм Лейбниц. </a:t>
            </a:r>
          </a:p>
          <a:p>
            <a:pPr algn="ctr"/>
            <a:endParaRPr lang="ru-RU" sz="1051" dirty="0">
              <a:latin typeface="Bookman Old Style" panose="02050604050505020204" pitchFamily="18" charset="0"/>
            </a:endParaRPr>
          </a:p>
          <a:p>
            <a:pPr algn="ctr"/>
            <a:r>
              <a:rPr lang="ru-RU" sz="1051" dirty="0">
                <a:latin typeface="Bookman Old Style" panose="02050604050505020204" pitchFamily="18" charset="0"/>
              </a:rPr>
              <a:t>Позднее она была также доказана и обобщена Леонардом Эйлером, швейцарским, немецким и русским математиком. </a:t>
            </a:r>
          </a:p>
          <a:p>
            <a:pPr algn="ctr"/>
            <a:endParaRPr lang="ru-RU" sz="892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7191" y="892927"/>
            <a:ext cx="3843425" cy="57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1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18 октября 1640 года в письме к французскому математику Бернару </a:t>
            </a:r>
            <a:r>
              <a:rPr lang="ru-RU" sz="1051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Френиклю</a:t>
            </a:r>
            <a:r>
              <a:rPr lang="ru-RU" sz="1051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Пьер Ферма сформулировал следующую теорему:</a:t>
            </a:r>
            <a:endParaRPr lang="ru-RU" sz="1051" dirty="0">
              <a:latin typeface="Bookman Old Style" panose="02050604050505020204" pitchFamily="18" charset="0"/>
            </a:endParaRPr>
          </a:p>
        </p:txBody>
      </p:sp>
      <p:pic>
        <p:nvPicPr>
          <p:cNvPr id="10" name="Рисунок 9" descr="Изображение выглядит как носит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FC295826-56FD-4945-A4CB-07E4AFAA5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057" y="432073"/>
            <a:ext cx="945107" cy="1107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4BF4AE-CAEF-44FF-A238-DF52F503B76C}"/>
                  </a:ext>
                </a:extLst>
              </p:cNvPr>
              <p:cNvSpPr txBox="1"/>
              <p:nvPr/>
            </p:nvSpPr>
            <p:spPr>
              <a:xfrm>
                <a:off x="487979" y="1611208"/>
                <a:ext cx="4475249" cy="488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60" i="1" dirty="0">
                    <a:solidFill>
                      <a:srgbClr val="C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«Если число </a:t>
                </a:r>
                <a14:m>
                  <m:oMath xmlns:m="http://schemas.openxmlformats.org/officeDocument/2006/math">
                    <m:r>
                      <a:rPr lang="ru-RU" sz="126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ru-RU" sz="1260" i="1" dirty="0">
                    <a:solidFill>
                      <a:srgbClr val="C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не делится на простое число </a:t>
                </a:r>
                <a14:m>
                  <m:oMath xmlns:m="http://schemas.openxmlformats.org/officeDocument/2006/math">
                    <m:r>
                      <a:rPr lang="ru-RU" sz="126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ru-RU" sz="1260" i="1" dirty="0">
                    <a:solidFill>
                      <a:srgbClr val="C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ru-RU" sz="126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ru-RU" sz="126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ru-RU" sz="126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ru-RU" sz="126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ru-RU" sz="126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ru-RU" sz="126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−1)</m:t>
                        </m:r>
                      </m:sup>
                    </m:sSup>
                    <m:r>
                      <a:rPr lang="ru-RU" sz="126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−1) делится</m:t>
                    </m:r>
                  </m:oMath>
                </a14:m>
                <a:r>
                  <a:rPr lang="ru-RU" sz="1260" i="1" dirty="0">
                    <a:solidFill>
                      <a:srgbClr val="C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на </a:t>
                </a:r>
                <a14:m>
                  <m:oMath xmlns:m="http://schemas.openxmlformats.org/officeDocument/2006/math">
                    <m:r>
                      <a:rPr lang="ru-RU" sz="126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ru-RU" sz="1260" i="1" dirty="0">
                    <a:solidFill>
                      <a:srgbClr val="C00000"/>
                    </a:solidFill>
                    <a:latin typeface="Bookman Old Style" panose="0205060405050502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».</a:t>
                </a:r>
                <a:endParaRPr lang="ru-RU" sz="126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4BF4AE-CAEF-44FF-A238-DF52F503B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79" y="1611208"/>
                <a:ext cx="4475249" cy="488211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570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"/>
            <a:ext cx="5364632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565" y="-362"/>
            <a:ext cx="5242548" cy="304986"/>
          </a:xfrm>
        </p:spPr>
        <p:txBody>
          <a:bodyPr>
            <a:noAutofit/>
          </a:bodyPr>
          <a:lstStyle/>
          <a:p>
            <a:br>
              <a:rPr lang="ru-RU" b="1" spc="-159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b="1" spc="-159" dirty="0">
                <a:solidFill>
                  <a:srgbClr val="C00000"/>
                </a:solidFill>
                <a:latin typeface="Gabriola" panose="04040605051002020D02" pitchFamily="82" charset="0"/>
              </a:rPr>
              <a:t>31   октября –  день  рождения   </a:t>
            </a:r>
            <a:br>
              <a:rPr lang="ru-RU" b="1" spc="-159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50" y="892931"/>
            <a:ext cx="3752646" cy="3024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" i="1" dirty="0"/>
              <a:t>Карл Теодор Вильгельм Вейерштрасс – немецкий математик, «отец современного анализа». </a:t>
            </a:r>
            <a:endParaRPr lang="ru-RU" sz="8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208" y="1535602"/>
            <a:ext cx="5310683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50" dirty="0">
                <a:latin typeface="Bookman Old Style" panose="02050604050505020204" pitchFamily="18" charset="0"/>
              </a:rPr>
              <a:t>Ввел в обращение этот термин ученик Исаака Ньютона — английский математик и философ Роджер </a:t>
            </a:r>
            <a:r>
              <a:rPr lang="ru-RU" sz="950" dirty="0" err="1">
                <a:latin typeface="Bookman Old Style" panose="02050604050505020204" pitchFamily="18" charset="0"/>
              </a:rPr>
              <a:t>Котс</a:t>
            </a:r>
            <a:r>
              <a:rPr lang="ru-RU" sz="950" dirty="0">
                <a:latin typeface="Bookman Old Style" panose="02050604050505020204" pitchFamily="18" charset="0"/>
              </a:rPr>
              <a:t> (1682 – 1716).  </a:t>
            </a:r>
          </a:p>
          <a:p>
            <a:pPr algn="ctr"/>
            <a:endParaRPr lang="ru-RU" sz="950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182" y="1199480"/>
            <a:ext cx="396693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50" dirty="0">
                <a:latin typeface="Bookman Old Style" panose="02050604050505020204" pitchFamily="18" charset="0"/>
              </a:rPr>
              <a:t>Слово «модуль» произошел от латинского названия </a:t>
            </a:r>
            <a:r>
              <a:rPr lang="ru-RU" sz="950" dirty="0" err="1">
                <a:latin typeface="Bookman Old Style" panose="02050604050505020204" pitchFamily="18" charset="0"/>
              </a:rPr>
              <a:t>modulus</a:t>
            </a:r>
            <a:r>
              <a:rPr lang="ru-RU" sz="950" dirty="0">
                <a:latin typeface="Bookman Old Style" panose="02050604050505020204" pitchFamily="18" charset="0"/>
              </a:rPr>
              <a:t>, что в переводе обозначает слово «мера».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97174" y="197209"/>
            <a:ext cx="5292588" cy="738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11" b="1" spc="-159" dirty="0">
                <a:solidFill>
                  <a:srgbClr val="C00000"/>
                </a:solidFill>
                <a:latin typeface="Gabriola" panose="04040605051002020D02" pitchFamily="82" charset="0"/>
              </a:rPr>
              <a:t>Карла  Теодор а  Вильгельма  Вейерштрасса </a:t>
            </a:r>
            <a:br>
              <a:rPr lang="ru-RU" sz="2311" b="1" spc="-159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vi-VN" sz="1891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sz="1891" b="1" dirty="0">
                <a:solidFill>
                  <a:srgbClr val="C00000"/>
                </a:solidFill>
                <a:latin typeface="Gabriola" panose="04040605051002020D02" pitchFamily="82" charset="0"/>
              </a:rPr>
              <a:t>(1815 – 1897) </a:t>
            </a:r>
            <a:endParaRPr lang="ru-RU" sz="189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1" y="1913643"/>
            <a:ext cx="5292625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50" dirty="0">
                <a:latin typeface="Bookman Old Style" panose="02050604050505020204" pitchFamily="18" charset="0"/>
              </a:rPr>
              <a:t>Великий немецкий физик, изобретатель, математик и философ Готфрид Лейбниц в своих работах и трудах использовал функцию модуля, которую он обозначил </a:t>
            </a:r>
            <a:r>
              <a:rPr lang="ru-RU" sz="950" i="1" dirty="0" err="1">
                <a:latin typeface="Bookman Old Style" panose="02050604050505020204" pitchFamily="18" charset="0"/>
              </a:rPr>
              <a:t>mod</a:t>
            </a:r>
            <a:r>
              <a:rPr lang="ru-RU" sz="950" i="1" dirty="0">
                <a:latin typeface="Bookman Old Style" panose="02050604050505020204" pitchFamily="18" charset="0"/>
              </a:rPr>
              <a:t> x</a:t>
            </a:r>
            <a:r>
              <a:rPr lang="ru-RU" sz="950" dirty="0">
                <a:latin typeface="Bookman Old Style" panose="02050604050505020204" pitchFamily="18" charset="0"/>
              </a:rPr>
              <a:t>. </a:t>
            </a:r>
            <a:r>
              <a:rPr lang="ru-RU" sz="950" dirty="0">
                <a:solidFill>
                  <a:srgbClr val="C00000"/>
                </a:solidFill>
                <a:latin typeface="Bookman Old Style" panose="02050604050505020204" pitchFamily="18" charset="0"/>
              </a:rPr>
              <a:t>Современное обозначение модуля было введено в 1841 году немецким математиком Карлом Вейерштрассом.</a:t>
            </a:r>
            <a:r>
              <a:rPr lang="ru-RU" sz="950" dirty="0">
                <a:latin typeface="Bookman Old Style" panose="02050604050505020204" pitchFamily="18" charset="0"/>
              </a:rPr>
              <a:t> При написании модуль обозначается символом | |.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210" y="2669728"/>
            <a:ext cx="5154298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50" dirty="0">
                <a:latin typeface="Bookman Old Style" panose="02050604050505020204" pitchFamily="18" charset="0"/>
              </a:rPr>
              <a:t>Существует еще одна версия о том, что термин «модуль» был введен в 1806 году французским математиком по имени Жан Робер </a:t>
            </a:r>
            <a:r>
              <a:rPr lang="ru-RU" sz="950" dirty="0" err="1">
                <a:latin typeface="Bookman Old Style" panose="02050604050505020204" pitchFamily="18" charset="0"/>
              </a:rPr>
              <a:t>Арган</a:t>
            </a:r>
            <a:r>
              <a:rPr lang="ru-RU" sz="950" dirty="0">
                <a:latin typeface="Bookman Old Style" panose="02050604050505020204" pitchFamily="18" charset="0"/>
              </a:rPr>
              <a:t> (1768 — 1822). Но это не совсем так. В начале девятнадцатого века математики Жан Робер </a:t>
            </a:r>
            <a:r>
              <a:rPr lang="ru-RU" sz="950" dirty="0" err="1">
                <a:latin typeface="Bookman Old Style" panose="02050604050505020204" pitchFamily="18" charset="0"/>
              </a:rPr>
              <a:t>Арган</a:t>
            </a:r>
            <a:r>
              <a:rPr lang="ru-RU" sz="950" dirty="0">
                <a:latin typeface="Bookman Old Style" panose="02050604050505020204" pitchFamily="18" charset="0"/>
              </a:rPr>
              <a:t> и Огюстен Луи Коши (1789 — 1857) ввели понятие «модуль комплексного числа», который изучается в курсе высшей математики.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504081"/>
            <a:ext cx="1045960" cy="106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233563"/>
      </p:ext>
    </p:extLst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еда, блюдо&#10;&#10;Автоматически созданное описание" id="3" name="Рисунок 2">
            <a:extLst>
              <a:ext uri="{FF2B5EF4-FFF2-40B4-BE49-F238E27FC236}">
                <a16:creationId xmlns:a16="http://schemas.microsoft.com/office/drawing/2014/main" id="{EAEFB004-D844-4B35-92D9-C3005092E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"/>
          <a:stretch/>
        </p:blipFill>
        <p:spPr>
          <a:xfrm>
            <a:off x="-107974" y="-36645"/>
            <a:ext cx="5508650" cy="36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60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701" y="61238"/>
            <a:ext cx="4750499" cy="380595"/>
          </a:xfrm>
        </p:spPr>
        <p:txBody>
          <a:bodyPr>
            <a:noAutofit/>
          </a:bodyPr>
          <a:lstStyle/>
          <a:p>
            <a: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  <a:t>10 ноября – Всемирный день науки</a:t>
            </a: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4805" y="930734"/>
            <a:ext cx="3572842" cy="2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5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41" y="1489712"/>
            <a:ext cx="5328592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50" dirty="0">
                <a:latin typeface="Bookman Old Style" panose="02050604050505020204" pitchFamily="18" charset="0"/>
              </a:rPr>
              <a:t>Следуя протоколу собрания, ЮНЕСКО утвердила «Всемирный день науки за мир и развитие». </a:t>
            </a:r>
            <a:r>
              <a:rPr lang="ru-RU" sz="950" dirty="0">
                <a:solidFill>
                  <a:srgbClr val="FF0000"/>
                </a:solidFill>
                <a:latin typeface="Bookman Old Style" panose="02050604050505020204" pitchFamily="18" charset="0"/>
              </a:rPr>
              <a:t>Официально он был провозглашён в 2001 году, но начал отмечаться с 2002 года.</a:t>
            </a:r>
          </a:p>
          <a:p>
            <a:pPr algn="ctr"/>
            <a:endParaRPr lang="ru-RU" sz="300" dirty="0">
              <a:latin typeface="Bookman Old Style" panose="02050604050505020204" pitchFamily="18" charset="0"/>
            </a:endParaRPr>
          </a:p>
          <a:p>
            <a:pPr algn="ctr"/>
            <a:r>
              <a:rPr lang="ru-RU" sz="950" dirty="0">
                <a:latin typeface="Bookman Old Style" panose="02050604050505020204" pitchFamily="18" charset="0"/>
              </a:rPr>
              <a:t>В этот день сотрудники ЮНЕСКО активизируют свою работу по заявленным направлениям: проводит лекции в школах и семинары для граждан, круглые столы, распространяют тематические плакаты и постеры, в музеях устраиваются специальные выставки.</a:t>
            </a:r>
          </a:p>
          <a:p>
            <a:pPr algn="ctr"/>
            <a:endParaRPr lang="ru-RU" sz="300" dirty="0">
              <a:latin typeface="Bookman Old Style" panose="02050604050505020204" pitchFamily="18" charset="0"/>
            </a:endParaRPr>
          </a:p>
          <a:p>
            <a:pPr algn="ctr"/>
            <a:r>
              <a:rPr lang="ru-RU" sz="950" dirty="0">
                <a:latin typeface="Bookman Old Style" panose="02050604050505020204" pitchFamily="18" charset="0"/>
              </a:rPr>
              <a:t>Несмотря на важность поставленных проблем, этот день — </a:t>
            </a:r>
            <a:r>
              <a:rPr lang="ru-RU" sz="950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праздник для ученых всего мира,</a:t>
            </a:r>
            <a:r>
              <a:rPr lang="ru-RU" sz="950" dirty="0">
                <a:latin typeface="Bookman Old Style" panose="02050604050505020204" pitchFamily="18" charset="0"/>
              </a:rPr>
              <a:t> поскольку это возможность встретиться с коллегами, обменяться своими научными находками, и, возможно, решить совместно возникшие проблемы. </a:t>
            </a:r>
          </a:p>
          <a:p>
            <a:pPr algn="ctr"/>
            <a:endParaRPr lang="ru-RU" sz="95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5445" y="470689"/>
            <a:ext cx="415083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50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Всемирный день науки за мир и развитие </a:t>
            </a:r>
            <a:r>
              <a:rPr lang="ru-RU" sz="95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— международный день, который отмечается практически по всему миру каждый год 10 ноября. В 1999 году в столице Венгрии – городе Будапеште – проходила очередная Всемирная научная конференция под патронажем Организации Объединённых Наций по вопросам образования, науки и культуры (ЮНЕСКО). </a:t>
            </a:r>
            <a:endParaRPr lang="ru-RU" sz="950" dirty="0">
              <a:latin typeface="Bookman Old Style" panose="020506040505050202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87F924-F47F-404A-9C82-1B31436E7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7" y="432073"/>
            <a:ext cx="1089617" cy="1058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84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701" y="61238"/>
            <a:ext cx="4750499" cy="380595"/>
          </a:xfrm>
        </p:spPr>
        <p:txBody>
          <a:bodyPr>
            <a:noAutofit/>
          </a:bodyPr>
          <a:lstStyle/>
          <a:p>
            <a: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  <a:t>23 ноября – день Фибоначчи </a:t>
            </a: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3087" y="930734"/>
            <a:ext cx="3524560" cy="2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5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049" y="1346575"/>
            <a:ext cx="5256584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50" dirty="0">
                <a:latin typeface="Bookman Old Style" panose="02050604050505020204" pitchFamily="18" charset="0"/>
              </a:rPr>
              <a:t>Самым известным трудом математика стала «Книга абака» (абак — это древнеримские счёты). В её 12-й главе содержалась знаменитая задача о кроликах. Именно благодаря ей мир узнал о числах Фибоначчи.</a:t>
            </a:r>
          </a:p>
          <a:p>
            <a:pPr algn="ctr"/>
            <a:endParaRPr lang="ru-RU" sz="95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5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поиска решения автор задачи вывел числовой ряд, в котором каждый последующий член равен сумме двух предыдущих. Он выглядит так: 1, 1, 2, 3, 5, 8, 13, 21, 34, 55 и так далее до бесконечности. Намного позже, уже в XIX веке эту последовательность назвали «числами Фибоначчи».  </a:t>
            </a:r>
          </a:p>
          <a:p>
            <a:pPr algn="ctr"/>
            <a:endParaRPr lang="ru-RU" sz="95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50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Дату 23 ноября для неофициального праздника дня Фибоначчи тоже выбрали исходя из его последовательности. </a:t>
            </a:r>
            <a:r>
              <a:rPr lang="ru-RU" sz="95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этого использовали принятый на Западе календарный формат, при котором цифрами сначала пишут месяц, а потом день. Получается 11/23, что повторяет первые четыре числа из ряда математика: </a:t>
            </a:r>
            <a:r>
              <a:rPr lang="ru-RU" sz="950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1, 1, 2, 3.</a:t>
            </a:r>
          </a:p>
          <a:p>
            <a:pPr algn="ctr"/>
            <a:endParaRPr lang="ru-RU" sz="95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4817" y="552693"/>
            <a:ext cx="4221387" cy="821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5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Каждый год 23 ноября в мире вспоминают первого крупного математика средневековой Европы </a:t>
            </a:r>
            <a:r>
              <a:rPr lang="ru-RU" sz="950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Леонардо Пизанского, известного под прозвищем Фибоначчи. </a:t>
            </a:r>
            <a:r>
              <a:rPr lang="ru-RU" sz="95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Он открыл для современников десятичную арабскую систему счисления и в целом обогатил их знания в точных науках. </a:t>
            </a:r>
            <a:endParaRPr lang="ru-RU" sz="950" dirty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F4C951-9E93-4D35-B64F-7A3F00602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7" y="216049"/>
            <a:ext cx="1001544" cy="118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6651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Настя\Универ. учеба\курсовая работа 2 курс\проект\фон\corp_head_home2.pn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5"/>
            <a:ext cx="5400675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86" y="99035"/>
            <a:ext cx="4807532" cy="645224"/>
          </a:xfrm>
        </p:spPr>
        <p:txBody>
          <a:bodyPr>
            <a:noAutofit/>
          </a:bodyPr>
          <a:lstStyle/>
          <a:p>
            <a:r>
              <a:rPr b="1" dirty="0" lang="ru-RU" spc="-159">
                <a:solidFill>
                  <a:srgbClr val="C00000"/>
                </a:solidFill>
                <a:latin charset="0" panose="04040605051002020D02" pitchFamily="82" typeface="Gabriola"/>
              </a:rPr>
              <a:t>1   февраля  –  день   рождения   Джона   Непера </a:t>
            </a:r>
            <a:br>
              <a:rPr b="1" dirty="0" lang="ru-RU" spc="-159">
                <a:solidFill>
                  <a:srgbClr val="C00000"/>
                </a:solidFill>
                <a:latin charset="0" panose="04040605051002020D02" pitchFamily="82" typeface="Gabriola"/>
              </a:rPr>
            </a:br>
            <a:r>
              <a:rPr b="1" dirty="0" lang="ru-RU" sz="1891">
                <a:solidFill>
                  <a:srgbClr val="C00000"/>
                </a:solidFill>
                <a:latin charset="0" panose="04040605051002020D02" pitchFamily="82" typeface="Gabriola"/>
              </a:rPr>
              <a:t>(1550 - 1617) </a:t>
            </a:r>
            <a:br>
              <a:rPr b="1" dirty="0" lang="ru-RU" sz="1891">
                <a:solidFill>
                  <a:srgbClr val="C00000"/>
                </a:solidFill>
                <a:latin charset="0" panose="030B0504020000000003" pitchFamily="66" typeface="Segoe Script"/>
              </a:rPr>
            </a:br>
            <a:endParaRPr b="1" dirty="0" lang="ru-RU" sz="1891">
              <a:solidFill>
                <a:srgbClr val="C00000"/>
              </a:solidFill>
              <a:latin charset="0" panose="030B0504020000000003" pitchFamily="66" typeface="Segoe Scrip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37" y="590496"/>
            <a:ext cx="4392488" cy="302435"/>
          </a:xfrm>
        </p:spPr>
        <p:txBody>
          <a:bodyPr>
            <a:noAutofit/>
          </a:bodyPr>
          <a:lstStyle/>
          <a:p>
            <a:pPr algn="ctr" indent="0" marL="0">
              <a:buNone/>
            </a:pPr>
            <a:r>
              <a:rPr dirty="0" i="1" lang="ru-RU" sz="734">
                <a:latin charset="0" panose="02050604050505020204" pitchFamily="18" typeface="Bookman Old Style"/>
              </a:rPr>
              <a:t>Джон Непер — шотландский математик, один из изобретателей логарифмов, первый публикатор логарифмических таблиц, астроном.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0137" y="910621"/>
            <a:ext cx="4464496" cy="52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947">
                <a:solidFill>
                  <a:srgbClr val="000000"/>
                </a:solidFill>
                <a:latin charset="0" panose="02050604050505020204" pitchFamily="18" typeface="Bookman Old Style"/>
                <a:ea charset="0" panose="020F0502020204030204" pitchFamily="34" typeface="Calibri"/>
                <a:cs charset="0" panose="020F0502020204030204" pitchFamily="34" typeface="Calibri"/>
              </a:rPr>
              <a:t>К десятичным дробям математики пришли в разные времена в Азии и в Европе. Зарождение и развитие десятичных дробей в некоторых странах Азии было связано с метрологией (учением о мерах). </a:t>
            </a:r>
            <a:endParaRPr dirty="0" lang="ru-RU" sz="892">
              <a:latin charset="0" panose="02050604050505020204" pitchFamily="18" typeface="Bookman Old Styl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4153" y="1401732"/>
            <a:ext cx="3384376" cy="1190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892">
                <a:latin charset="0" panose="02050604050505020204" pitchFamily="18" typeface="Bookman Old Style"/>
              </a:rPr>
              <a:t>Более полную и систематическую трактовку получают десятичные дроби в трудах среднеазиатского ученого ал-Каши в 20-х годах 15 века. Независимо от него, в 80-х годах 16 века десятичные дроби были «открыты» заново в Европе нидерландским математиком </a:t>
            </a:r>
          </a:p>
          <a:p>
            <a:pPr algn="ctr"/>
            <a:r>
              <a:rPr dirty="0" lang="ru-RU" sz="892">
                <a:latin charset="0" panose="02050604050505020204" pitchFamily="18" typeface="Bookman Old Style"/>
              </a:rPr>
              <a:t>С. </a:t>
            </a:r>
            <a:r>
              <a:rPr dirty="0" err="1" lang="ru-RU" sz="892">
                <a:latin charset="0" panose="02050604050505020204" pitchFamily="18" typeface="Bookman Old Style"/>
              </a:rPr>
              <a:t>Стевином</a:t>
            </a:r>
            <a:r>
              <a:rPr dirty="0" lang="ru-RU" sz="892">
                <a:latin charset="0" panose="02050604050505020204" pitchFamily="18" typeface="Bookman Old Style"/>
              </a:rPr>
              <a:t>. Запись десятичных дробей у </a:t>
            </a:r>
            <a:r>
              <a:rPr dirty="0" err="1" lang="ru-RU" sz="892">
                <a:latin charset="0" panose="02050604050505020204" pitchFamily="18" typeface="Bookman Old Style"/>
              </a:rPr>
              <a:t>Стевина</a:t>
            </a:r>
            <a:r>
              <a:rPr dirty="0" lang="ru-RU" sz="892">
                <a:latin charset="0" panose="02050604050505020204" pitchFamily="18" typeface="Bookman Old Style"/>
              </a:rPr>
              <a:t> была отличной от современной. Вот например, как он записывал число 35,912: </a:t>
            </a:r>
          </a:p>
        </p:txBody>
      </p:sp>
      <p:pic>
        <p:nvPicPr>
          <p:cNvPr descr="Изображение выглядит как человек, мужчина, внутренний, мужской&#10;&#10;Автоматически созданное описание" id="8" name="Рисунок 7">
            <a:extLst>
              <a:ext uri="{FF2B5EF4-FFF2-40B4-BE49-F238E27FC236}">
                <a16:creationId xmlns:a16="http://schemas.microsoft.com/office/drawing/2014/main" id="{B22FE658-3C79-41F4-B5EB-0097727C8663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49" y="432078"/>
            <a:ext cx="870780" cy="901371"/>
          </a:xfrm>
          <a:prstGeom prst="rect">
            <a:avLst/>
          </a:prstGeom>
        </p:spPr>
      </p:pic>
      <p:pic>
        <p:nvPicPr>
          <p:cNvPr descr="Изображение выглядит как человек&#10;&#10;Автоматически созданное описание" id="11" name="Рисунок 10">
            <a:extLst>
              <a:ext uri="{FF2B5EF4-FFF2-40B4-BE49-F238E27FC236}">
                <a16:creationId xmlns:a16="http://schemas.microsoft.com/office/drawing/2014/main" id="{C97EA60E-9994-473E-824C-4BE6C8FF973C}"/>
              </a:ext>
            </a:extLst>
          </p:cNvPr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45" y="1440185"/>
            <a:ext cx="719154" cy="1006896"/>
          </a:xfrm>
          <a:prstGeom prst="rect">
            <a:avLst/>
          </a:prstGeom>
        </p:spPr>
      </p:pic>
      <p:sp>
        <p:nvSpPr>
          <p:cNvPr id="12" name="Надпись 37">
            <a:extLst>
              <a:ext uri="{FF2B5EF4-FFF2-40B4-BE49-F238E27FC236}">
                <a16:creationId xmlns:a16="http://schemas.microsoft.com/office/drawing/2014/main" id="{2A57DBDE-4A68-4C95-ABFD-98550AF41C3A}"/>
              </a:ext>
            </a:extLst>
          </p:cNvPr>
          <p:cNvSpPr txBox="1"/>
          <p:nvPr/>
        </p:nvSpPr>
        <p:spPr>
          <a:xfrm>
            <a:off x="4644553" y="2448297"/>
            <a:ext cx="680476" cy="92012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anchor="t" anchorCtr="0" bIns="0" compatLnSpc="1" forceAA="0" fromWordArt="0" lIns="0" numCol="1" rIns="0" rot="0" rtlCol="0" spcCol="0" spcFirstLastPara="0" tIns="0" vert="horz" wrap="square">
            <a:prstTxWarp prst="textNoShape">
              <a:avLst/>
            </a:prstTxWarp>
            <a:noAutofit/>
          </a:bodyPr>
          <a:lstStyle/>
          <a:p>
            <a:pPr algn="ctr">
              <a:spcAft>
                <a:spcPts val="527"/>
              </a:spcAft>
            </a:pPr>
            <a:r>
              <a:rPr dirty="0" i="1" lang="ru-RU" sz="734">
                <a:solidFill>
                  <a:srgbClr val="000000"/>
                </a:solidFill>
                <a:latin charset="0" panose="02050604050505020204" pitchFamily="18" typeface="Bookman Old Style"/>
                <a:ea charset="0" panose="020F0502020204030204" pitchFamily="34" typeface="Calibri"/>
                <a:cs charset="0" panose="02020603050405020304" pitchFamily="18" typeface="Times New Roman"/>
              </a:rPr>
              <a:t>Ал-Каши</a:t>
            </a:r>
            <a:endParaRPr dirty="0" i="1" lang="ru-RU" sz="734">
              <a:solidFill>
                <a:srgbClr val="44546A"/>
              </a:solidFill>
              <a:latin charset="0" panose="02050604050505020204" pitchFamily="18" typeface="Bookman Old Style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1C0F5FE-DC45-444D-BF9F-43E23132AF38}"/>
              </a:ext>
            </a:extLst>
          </p:cNvPr>
          <p:cNvSpPr/>
          <p:nvPr/>
        </p:nvSpPr>
        <p:spPr>
          <a:xfrm>
            <a:off x="180057" y="1296173"/>
            <a:ext cx="952824" cy="20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i="1" lang="ru-RU" sz="734">
                <a:latin charset="0" panose="02050604050505020204" pitchFamily="18" typeface="Bookman Old Style"/>
              </a:rPr>
              <a:t>Джон Непер</a:t>
            </a:r>
          </a:p>
        </p:txBody>
      </p:sp>
      <p:pic>
        <p:nvPicPr>
          <p:cNvPr descr="Изображение выглядит как текст, человек, мужчина, внутренний&#10;&#10;Автоматически созданное описание" id="14" name="Рисунок 13">
            <a:extLst>
              <a:ext uri="{FF2B5EF4-FFF2-40B4-BE49-F238E27FC236}">
                <a16:creationId xmlns:a16="http://schemas.microsoft.com/office/drawing/2014/main" id="{CA45FD02-86D5-464C-A845-9DF4E6AB32BA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"/>
          <a:stretch/>
        </p:blipFill>
        <p:spPr>
          <a:xfrm>
            <a:off x="180061" y="1584206"/>
            <a:ext cx="667751" cy="77699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37D3DCA-4F76-417D-A63B-1DFE3C62339C}"/>
              </a:ext>
            </a:extLst>
          </p:cNvPr>
          <p:cNvSpPr/>
          <p:nvPr/>
        </p:nvSpPr>
        <p:spPr>
          <a:xfrm>
            <a:off x="27290" y="2304285"/>
            <a:ext cx="1077860" cy="20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i="1" lang="ru-RU" sz="734">
                <a:latin charset="0" panose="02050604050505020204" pitchFamily="18" typeface="Bookman Old Style"/>
              </a:rPr>
              <a:t>Симон </a:t>
            </a:r>
            <a:r>
              <a:rPr dirty="0" err="1" i="1" lang="ru-RU" sz="734">
                <a:latin charset="0" panose="02050604050505020204" pitchFamily="18" typeface="Bookman Old Style"/>
              </a:rPr>
              <a:t>Стевин</a:t>
            </a:r>
            <a:endParaRPr dirty="0" i="1" lang="ru-RU" sz="734">
              <a:latin charset="0" panose="02050604050505020204" pitchFamily="18" typeface="Bookman Old Style"/>
            </a:endParaRPr>
          </a:p>
        </p:txBody>
      </p:sp>
      <p:pic>
        <p:nvPicPr>
          <p:cNvPr descr="Изображение выглядит как текст&#10;&#10;Автоматически созданное описание" id="21" name="Рисунок 20">
            <a:extLst>
              <a:ext uri="{FF2B5EF4-FFF2-40B4-BE49-F238E27FC236}">
                <a16:creationId xmlns:a16="http://schemas.microsoft.com/office/drawing/2014/main" id="{93E72473-4ECC-4238-B9A7-7E363113B4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-617" r="61"/>
          <a:stretch/>
        </p:blipFill>
        <p:spPr bwMode="auto">
          <a:xfrm>
            <a:off x="1404198" y="2592313"/>
            <a:ext cx="2513979" cy="264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0BE6404-4A63-4039-8D3E-448DD5E94FA9}"/>
              </a:ext>
            </a:extLst>
          </p:cNvPr>
          <p:cNvSpPr/>
          <p:nvPr/>
        </p:nvSpPr>
        <p:spPr>
          <a:xfrm>
            <a:off x="108049" y="2868306"/>
            <a:ext cx="5256584" cy="804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892">
                <a:latin charset="0" panose="02050604050505020204" pitchFamily="18" typeface="Bookman Old Style"/>
              </a:rPr>
              <a:t>Запятая в качестве разделительного знака была предложена в 1616 – 1617 годах Джоном Непером. </a:t>
            </a:r>
            <a:r>
              <a:rPr dirty="0" lang="ru-RU" sz="947">
                <a:solidFill>
                  <a:srgbClr val="000000"/>
                </a:solidFill>
                <a:latin charset="0" panose="02050604050505020204" pitchFamily="18" typeface="Bookman Old Style"/>
                <a:ea charset="0" panose="020F0502020204030204" pitchFamily="34" typeface="Calibri"/>
                <a:cs charset="0" panose="020F0502020204030204" pitchFamily="34" typeface="Calibri"/>
              </a:rPr>
              <a:t>Для отделения целой части от дробной ал-Каши не применяет запятую, а пишет целую часть черными чернилами, дробную – красными или отделяет целую часть от дробной вертикальной чертой. </a:t>
            </a:r>
            <a:r>
              <a:rPr dirty="0" lang="ru-RU" sz="892">
                <a:latin charset="0" panose="02050604050505020204" pitchFamily="18" typeface="Bookman Old Style"/>
              </a:rPr>
              <a:t>  </a:t>
            </a:r>
          </a:p>
          <a:p>
            <a:pPr algn="ctr"/>
            <a:endParaRPr dirty="0" lang="ru-RU" sz="892">
              <a:latin charset="0" panose="02050604050505020204" pitchFamily="18"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43237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BDCA28-E55F-491E-99C4-CC9651D67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"/>
            <a:ext cx="5400675" cy="35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45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43" y="99035"/>
            <a:ext cx="4750499" cy="645224"/>
          </a:xfrm>
        </p:spPr>
        <p:txBody>
          <a:bodyPr>
            <a:noAutofit/>
          </a:bodyPr>
          <a:lstStyle/>
          <a:p>
            <a: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  <a:t>3 декабря – день рождения Джона Валлиса</a:t>
            </a:r>
            <a:b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1891" b="1" dirty="0">
                <a:solidFill>
                  <a:srgbClr val="C00000"/>
                </a:solidFill>
                <a:latin typeface="Gabriola" panose="04040605051002020D02" pitchFamily="82" charset="0"/>
              </a:rPr>
              <a:t>(1616 – 1703) </a:t>
            </a:r>
            <a:br>
              <a:rPr lang="ru-RU" sz="1891" b="1" dirty="0">
                <a:solidFill>
                  <a:srgbClr val="C00000"/>
                </a:solidFill>
                <a:latin typeface="Segoe Script" panose="030B0504020000000003" pitchFamily="66" charset="0"/>
              </a:rPr>
            </a:b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047" y="628297"/>
            <a:ext cx="4117072" cy="2646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734" i="1" dirty="0">
                <a:latin typeface="Bookman Old Style" panose="02050604050505020204" pitchFamily="18" charset="0"/>
              </a:rPr>
              <a:t>Джон Валлис, точнее — </a:t>
            </a:r>
            <a:r>
              <a:rPr lang="ru-RU" sz="734" i="1" dirty="0" err="1">
                <a:latin typeface="Bookman Old Style" panose="02050604050505020204" pitchFamily="18" charset="0"/>
              </a:rPr>
              <a:t>Уоллис</a:t>
            </a:r>
            <a:r>
              <a:rPr lang="ru-RU" sz="734" i="1" dirty="0">
                <a:latin typeface="Bookman Old Style" panose="02050604050505020204" pitchFamily="18" charset="0"/>
              </a:rPr>
              <a:t>— английский математик, один из предшественников создателей математического анализа.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2562" y="930734"/>
            <a:ext cx="3490063" cy="22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92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2186" y="930731"/>
            <a:ext cx="39022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50" dirty="0">
                <a:latin typeface="Bookman Old Style" panose="02050604050505020204" pitchFamily="18" charset="0"/>
              </a:rPr>
              <a:t>Первоначально математические утверждения формулировались словесно. Такая запись была громоздкой, часто неоднозначной, а алгебраические преобразования требовали незаурядной квалификации.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05" y="2088257"/>
            <a:ext cx="1101605" cy="120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7" y="360065"/>
            <a:ext cx="1096323" cy="117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40129" y="3293569"/>
            <a:ext cx="906085" cy="20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34" i="1" dirty="0">
                <a:latin typeface="Bookman Old Style" panose="02050604050505020204" pitchFamily="18" charset="0"/>
              </a:rPr>
              <a:t>Джон Валлис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191" y="1506560"/>
            <a:ext cx="1012432" cy="20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34" i="1" dirty="0">
                <a:latin typeface="Bookman Old Style" panose="02050604050505020204" pitchFamily="18" charset="0"/>
              </a:rPr>
              <a:t>Томас </a:t>
            </a:r>
            <a:r>
              <a:rPr lang="ru-RU" sz="734" i="1" dirty="0" err="1">
                <a:latin typeface="Bookman Old Style" panose="02050604050505020204" pitchFamily="18" charset="0"/>
              </a:rPr>
              <a:t>Хэрриот</a:t>
            </a:r>
            <a:endParaRPr lang="ru-RU" sz="734" i="1" dirty="0"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4741" y="1640721"/>
            <a:ext cx="5088687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50" dirty="0">
                <a:latin typeface="Bookman Old Style" panose="02050604050505020204" pitchFamily="18" charset="0"/>
              </a:rPr>
              <a:t>Постепенно практически все слова в математических формулах (обозначения операций, отношений сравнения и т. д.) были заменены специальными символами.</a:t>
            </a:r>
          </a:p>
          <a:p>
            <a:pPr algn="ctr"/>
            <a:endParaRPr lang="ru-RU" sz="950" dirty="0">
              <a:latin typeface="Bookman Old Style" panose="02050604050505020204" pitchFamily="18" charset="0"/>
            </a:endParaRPr>
          </a:p>
          <a:p>
            <a:pPr algn="ctr"/>
            <a:endParaRPr lang="ru-RU" sz="950" dirty="0"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2185" y="2160265"/>
            <a:ext cx="274400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50" dirty="0">
                <a:latin typeface="Bookman Old Style" panose="02050604050505020204" pitchFamily="18" charset="0"/>
              </a:rPr>
              <a:t>Большим достижением стало введение </a:t>
            </a:r>
            <a:r>
              <a:rPr lang="ru-RU" sz="950" dirty="0">
                <a:solidFill>
                  <a:srgbClr val="C00000"/>
                </a:solidFill>
                <a:latin typeface="Bookman Old Style" panose="02050604050505020204" pitchFamily="18" charset="0"/>
              </a:rPr>
              <a:t>Томасом </a:t>
            </a:r>
            <a:r>
              <a:rPr lang="ru-RU" sz="95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Хэрриотом</a:t>
            </a:r>
            <a:r>
              <a:rPr lang="ru-RU" sz="950" dirty="0">
                <a:solidFill>
                  <a:srgbClr val="C00000"/>
                </a:solidFill>
                <a:latin typeface="Bookman Old Style" panose="02050604050505020204" pitchFamily="18" charset="0"/>
              </a:rPr>
              <a:t> знаков сравнения </a:t>
            </a:r>
          </a:p>
          <a:p>
            <a:pPr algn="ctr"/>
            <a:r>
              <a:rPr lang="ru-RU" sz="950" dirty="0">
                <a:solidFill>
                  <a:srgbClr val="C00000"/>
                </a:solidFill>
                <a:latin typeface="Bookman Old Style" panose="02050604050505020204" pitchFamily="18" charset="0"/>
              </a:rPr>
              <a:t>&lt; и &gt; (раньше писали словами: </a:t>
            </a:r>
          </a:p>
          <a:p>
            <a:pPr algn="ctr"/>
            <a:r>
              <a:rPr lang="ru-RU" sz="950" dirty="0">
                <a:solidFill>
                  <a:srgbClr val="C00000"/>
                </a:solidFill>
                <a:latin typeface="Bookman Old Style" panose="02050604050505020204" pitchFamily="18" charset="0"/>
              </a:rPr>
              <a:t>меньше, больше). </a:t>
            </a:r>
          </a:p>
          <a:p>
            <a:pPr algn="ctr"/>
            <a:r>
              <a:rPr lang="ru-RU" sz="950" dirty="0">
                <a:solidFill>
                  <a:srgbClr val="C00000"/>
                </a:solidFill>
                <a:latin typeface="Bookman Old Style" panose="02050604050505020204" pitchFamily="18" charset="0"/>
              </a:rPr>
              <a:t>Вариант символов нестрогого сравнения предложил Валлис в 1670 году, </a:t>
            </a:r>
            <a:r>
              <a:rPr lang="ru-RU" sz="950" dirty="0">
                <a:latin typeface="Bookman Old Style" panose="02050604050505020204" pitchFamily="18" charset="0"/>
              </a:rPr>
              <a:t>но широкое распространение им обеспечил Пьер </a:t>
            </a:r>
            <a:r>
              <a:rPr lang="ru-RU" sz="950" dirty="0" err="1">
                <a:latin typeface="Bookman Old Style" panose="02050604050505020204" pitchFamily="18" charset="0"/>
              </a:rPr>
              <a:t>Бугер</a:t>
            </a:r>
            <a:r>
              <a:rPr lang="ru-RU" sz="950" dirty="0">
                <a:latin typeface="Bookman Old Style" panose="02050604050505020204" pitchFamily="18" charset="0"/>
              </a:rPr>
              <a:t> в 1743 году.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057" y="2016249"/>
            <a:ext cx="1080120" cy="127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6081" y="3240385"/>
            <a:ext cx="821005" cy="20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34" i="1" dirty="0">
                <a:latin typeface="Bookman Old Style" panose="02050604050505020204" pitchFamily="18" charset="0"/>
              </a:rPr>
              <a:t>Пьер </a:t>
            </a:r>
            <a:r>
              <a:rPr lang="ru-RU" sz="734" i="1" dirty="0" err="1">
                <a:latin typeface="Bookman Old Style" panose="02050604050505020204" pitchFamily="18" charset="0"/>
              </a:rPr>
              <a:t>Бугер</a:t>
            </a:r>
            <a:r>
              <a:rPr lang="ru-RU" sz="734" i="1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9352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86" y="174645"/>
            <a:ext cx="4807532" cy="645224"/>
          </a:xfrm>
        </p:spPr>
        <p:txBody>
          <a:bodyPr>
            <a:noAutofit/>
          </a:bodyPr>
          <a:lstStyle/>
          <a:p>
            <a:r>
              <a:rPr lang="ru-RU" b="1" spc="-159" dirty="0">
                <a:solidFill>
                  <a:srgbClr val="C00000"/>
                </a:solidFill>
                <a:latin typeface="Gabriola" panose="04040605051002020D02" pitchFamily="82" charset="0"/>
              </a:rPr>
              <a:t>27  декабря  –  день  рождения  Иоганна  Кеплера</a:t>
            </a:r>
            <a:br>
              <a:rPr lang="ru-RU" b="1" spc="-159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1891" b="1" dirty="0">
                <a:solidFill>
                  <a:srgbClr val="C00000"/>
                </a:solidFill>
                <a:latin typeface="Gabriola" panose="04040605051002020D02" pitchFamily="82" charset="0"/>
              </a:rPr>
              <a:t>(1571 - 1630) </a:t>
            </a:r>
            <a:br>
              <a:rPr lang="ru-RU" sz="1891" b="1" dirty="0">
                <a:solidFill>
                  <a:srgbClr val="C00000"/>
                </a:solidFill>
                <a:latin typeface="Segoe Script" panose="030B0504020000000003" pitchFamily="66" charset="0"/>
              </a:rPr>
            </a:b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0585" y="648097"/>
            <a:ext cx="4018501" cy="3024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950" i="1" dirty="0">
                <a:latin typeface="Bookman Old Style" panose="02050604050505020204" pitchFamily="18" charset="0"/>
              </a:rPr>
              <a:t>Иоганн Кеплер — немецкий математик, астроном, механик, оптик, первооткрыватель законов движения планет Солнечной системы.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30876" y="1119754"/>
            <a:ext cx="4247848" cy="6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5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История </a:t>
            </a:r>
            <a:r>
              <a:rPr lang="ru-RU" sz="950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медианного значения </a:t>
            </a:r>
            <a:r>
              <a:rPr lang="ru-RU" sz="95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берет свое начало с учения древнегреческого математика Пифагора. Тогда медиана имела четкое определение и сильно отличалась от того, как мы понимаем среднее значение сегодня. </a:t>
            </a:r>
            <a:endParaRPr lang="ru-RU" sz="95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049" y="1762421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50" dirty="0">
                <a:latin typeface="Bookman Old Style" panose="02050604050505020204" pitchFamily="18" charset="0"/>
              </a:rPr>
              <a:t>В школе пифагорейцев медианное значение было средним числом в трехчленной последовательности чисел, находящемся в «равном» отношении с соседними членами. «Равное» отношение могло означать одинаковое расстояние между соседними числами. </a:t>
            </a:r>
            <a:r>
              <a:rPr lang="ru-RU" sz="95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Например, число 4 в ряду 2, 4, 6. Однако оно также могло выражать геометрическую прогрессию, например, 10 в последовательности 1,10,100.</a:t>
            </a:r>
            <a:endParaRPr lang="ru-RU" sz="9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1C0F5FE-DC45-444D-BF9F-43E23132AF38}"/>
              </a:ext>
            </a:extLst>
          </p:cNvPr>
          <p:cNvSpPr/>
          <p:nvPr/>
        </p:nvSpPr>
        <p:spPr>
          <a:xfrm>
            <a:off x="252065" y="1584201"/>
            <a:ext cx="121528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i="1" dirty="0">
                <a:latin typeface="Bookman Old Style" panose="02050604050505020204" pitchFamily="18" charset="0"/>
              </a:rPr>
              <a:t>Иоганн Кеплер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0F320DB-D71F-403B-8C5A-CD2E3452E543}"/>
              </a:ext>
            </a:extLst>
          </p:cNvPr>
          <p:cNvSpPr/>
          <p:nvPr/>
        </p:nvSpPr>
        <p:spPr>
          <a:xfrm>
            <a:off x="206137" y="2669728"/>
            <a:ext cx="5080755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50" dirty="0">
                <a:latin typeface="Bookman Old Style" panose="02050604050505020204" pitchFamily="18" charset="0"/>
              </a:rPr>
              <a:t>К началу 19 века использование медианного/среднего значения стало распространенным методом нахождения наиболее точного значения из группы данных.  </a:t>
            </a:r>
            <a:r>
              <a:rPr lang="ru-RU" sz="950" dirty="0">
                <a:solidFill>
                  <a:srgbClr val="FF0000"/>
                </a:solidFill>
                <a:latin typeface="Bookman Old Style" panose="02050604050505020204" pitchFamily="18" charset="0"/>
              </a:rPr>
              <a:t>Впервые термин </a:t>
            </a:r>
            <a:r>
              <a:rPr lang="ru-RU" sz="950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«среднее арифметическое»</a:t>
            </a:r>
            <a:r>
              <a:rPr lang="ru-RU" sz="95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50" dirty="0">
                <a:solidFill>
                  <a:srgbClr val="FF0000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появляется в работах Иоганна</a:t>
            </a:r>
            <a:r>
              <a:rPr lang="ru-RU" sz="950" dirty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Кеплера.</a:t>
            </a:r>
            <a:endParaRPr lang="ru-RU" sz="95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950" dirty="0">
              <a:latin typeface="Bookman Old Style" panose="020506040505050202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88415F7-9B0A-4C9A-8B71-180C55CAF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5" y="576089"/>
            <a:ext cx="869496" cy="102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80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38B81B-761D-4C03-A512-7D3FAF7B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"/>
            <a:ext cx="5400675" cy="35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8856"/>
            <a:ext cx="5391249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108" y="136841"/>
            <a:ext cx="4807533" cy="645224"/>
          </a:xfrm>
        </p:spPr>
        <p:txBody>
          <a:bodyPr>
            <a:noAutofit/>
          </a:bodyPr>
          <a:lstStyle/>
          <a:p>
            <a:r>
              <a:rPr lang="ru-RU" b="1" spc="-159" dirty="0">
                <a:solidFill>
                  <a:srgbClr val="C00000"/>
                </a:solidFill>
                <a:latin typeface="Gabriola" panose="04040605051002020D02" pitchFamily="82" charset="0"/>
              </a:rPr>
              <a:t>6   февраля  –  день   рождения   Зигмунда   Гюнтера</a:t>
            </a:r>
            <a:br>
              <a:rPr lang="ru-RU" b="1" spc="-159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b="1" spc="-159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vi-VN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sz="1891" b="1" dirty="0">
                <a:solidFill>
                  <a:srgbClr val="C00000"/>
                </a:solidFill>
                <a:latin typeface="Gabriola" panose="04040605051002020D02" pitchFamily="82" charset="0"/>
              </a:rPr>
              <a:t>(1848– 1923) </a:t>
            </a:r>
            <a:br>
              <a:rPr lang="ru-RU" sz="1891" b="1" dirty="0">
                <a:solidFill>
                  <a:srgbClr val="C00000"/>
                </a:solidFill>
                <a:latin typeface="Segoe Script" panose="030B0504020000000003" pitchFamily="66" charset="0"/>
              </a:rPr>
            </a:br>
            <a:endParaRPr lang="ru-RU" sz="1891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1682" y="658904"/>
            <a:ext cx="3922912" cy="3024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34" i="1" dirty="0">
                <a:latin typeface="Bookman Old Style" panose="02050604050505020204" pitchFamily="18" charset="0"/>
              </a:rPr>
              <a:t>Адам Вильгельм Зигмунд Гюнтер — немецкий математик, геофизик и историк математики.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99219" y="923531"/>
            <a:ext cx="4061205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92" dirty="0">
                <a:latin typeface="Bookman Old Style" panose="02050604050505020204" pitchFamily="18" charset="0"/>
              </a:rPr>
              <a:t>Родственные символы для обозначения приблизительного равенства "≈" и тождества "≡" были введены в 1885 году Гюнтером и в 1857 году Риманом соответственно.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1377177"/>
            <a:ext cx="5245126" cy="64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92" dirty="0">
                <a:latin typeface="Bookman Old Style" panose="02050604050505020204" pitchFamily="18" charset="0"/>
              </a:rPr>
              <a:t>Рассмотрение математических задач, решавшихся в Древнем Египте и Вавилоне, показывает, что еще в глубокой древности возникли некоторые приемы приближенных вычислений. Под влиянием запросов техники в настоящее время разработаны разные методы приближенных вычислений. </a:t>
            </a:r>
            <a:endParaRPr lang="ru-RU" sz="527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0" y="1944246"/>
            <a:ext cx="816182" cy="74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419EF2-B07D-4DFA-A433-10EC8958B047}"/>
              </a:ext>
            </a:extLst>
          </p:cNvPr>
          <p:cNvSpPr txBox="1"/>
          <p:nvPr/>
        </p:nvSpPr>
        <p:spPr>
          <a:xfrm>
            <a:off x="36045" y="2016253"/>
            <a:ext cx="4242449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47" dirty="0">
                <a:solidFill>
                  <a:srgbClr val="C00000"/>
                </a:solidFill>
                <a:latin typeface="Bookman Old Style" panose="02050604050505020204" pitchFamily="18" charset="0"/>
              </a:rPr>
              <a:t>Большие заслуги в развитии теории приближенных вычислений имеет академик Алексей Николаевич Крылов. </a:t>
            </a:r>
            <a:r>
              <a:rPr lang="ru-RU" sz="947" dirty="0">
                <a:latin typeface="Bookman Old Style" panose="02050604050505020204" pitchFamily="18" charset="0"/>
              </a:rPr>
              <a:t>В 1942 году он писал: «…вычисление должно производиться с той степенью точности, которая необходима для практики, причем всякая неверная цифра составляет ошибку, а всякая лишняя цифра – половину ошибки». </a:t>
            </a:r>
          </a:p>
        </p:txBody>
      </p:sp>
      <p:pic>
        <p:nvPicPr>
          <p:cNvPr id="11" name="Рисунок 10" descr="Изображение выглядит как человек, мужчина, костюм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D7488485-D753-4A95-8C2A-49F86CB61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" y="432073"/>
            <a:ext cx="816182" cy="82924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AB9191-A086-4B24-B881-4329080D0F56}"/>
              </a:ext>
            </a:extLst>
          </p:cNvPr>
          <p:cNvSpPr/>
          <p:nvPr/>
        </p:nvSpPr>
        <p:spPr>
          <a:xfrm>
            <a:off x="88273" y="1225965"/>
            <a:ext cx="1020453" cy="20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34" i="1" dirty="0">
                <a:latin typeface="Bookman Old Style" panose="02050604050505020204" pitchFamily="18" charset="0"/>
              </a:rPr>
              <a:t>Зигмунд Гюнтер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55C924-790E-4594-8376-DB0F85BB4933}"/>
              </a:ext>
            </a:extLst>
          </p:cNvPr>
          <p:cNvSpPr txBox="1"/>
          <p:nvPr/>
        </p:nvSpPr>
        <p:spPr>
          <a:xfrm>
            <a:off x="0" y="2925885"/>
            <a:ext cx="5400600" cy="675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47" dirty="0">
                <a:latin typeface="Bookman Old Style" panose="02050604050505020204" pitchFamily="18" charset="0"/>
              </a:rPr>
              <a:t>Для того чтобы в приближенных вычислениях можно было бы из самой записи приближенного числа судить о степени его точности, Крылов предложил правило: «Приближенное число следует записать так, чтобы все цифры, кроме последней, были бы надежными», то есть верными.</a:t>
            </a:r>
            <a:endParaRPr lang="ru-RU" sz="532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0646E8-460E-4F63-89DB-C99A122F6D28}"/>
              </a:ext>
            </a:extLst>
          </p:cNvPr>
          <p:cNvSpPr/>
          <p:nvPr/>
        </p:nvSpPr>
        <p:spPr>
          <a:xfrm>
            <a:off x="4212505" y="2664321"/>
            <a:ext cx="1228104" cy="31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34" i="1" dirty="0">
                <a:latin typeface="Bookman Old Style" panose="02050604050505020204" pitchFamily="18" charset="0"/>
              </a:rPr>
              <a:t>Алексей Николаевич </a:t>
            </a:r>
          </a:p>
          <a:p>
            <a:pPr algn="ctr"/>
            <a:r>
              <a:rPr lang="ru-RU" sz="734" i="1" dirty="0">
                <a:latin typeface="Bookman Old Style" panose="02050604050505020204" pitchFamily="18" charset="0"/>
              </a:rPr>
              <a:t>Крылов</a:t>
            </a:r>
          </a:p>
        </p:txBody>
      </p:sp>
    </p:spTree>
    <p:extLst>
      <p:ext uri="{BB962C8B-B14F-4D97-AF65-F5344CB8AC3E}">
        <p14:creationId xmlns:p14="http://schemas.microsoft.com/office/powerpoint/2010/main" val="190497857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Настя\Универ. учеба\курсовая работа 2 курс\проект\фон\corp_head_home2.pn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36640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91" y="136847"/>
            <a:ext cx="4750499" cy="380595"/>
          </a:xfrm>
        </p:spPr>
        <p:txBody>
          <a:bodyPr>
            <a:noAutofit/>
          </a:bodyPr>
          <a:lstStyle/>
          <a:p>
            <a:r>
              <a:rPr b="1" dirty="0" lang="ru-RU" sz="2520">
                <a:solidFill>
                  <a:srgbClr val="C00000"/>
                </a:solidFill>
                <a:latin charset="0" panose="04040605051002020D02" pitchFamily="82" typeface="Gabriola"/>
              </a:rPr>
              <a:t>8 февраля – день российской науки </a:t>
            </a:r>
            <a:endParaRPr b="1" dirty="0" lang="ru-RU" sz="2520">
              <a:solidFill>
                <a:srgbClr val="C00000"/>
              </a:solidFill>
              <a:latin charset="0" panose="030B0504020000000003" pitchFamily="66" typeface="Segoe Scrip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2164" y="930734"/>
            <a:ext cx="3553949" cy="22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z="892">
              <a:latin charset="0" panose="02050604050505020204" pitchFamily="18" typeface="Bookman Old Styl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049" y="1649014"/>
            <a:ext cx="5256584" cy="159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1153">
                <a:latin charset="0" panose="02050604050505020204" pitchFamily="18" typeface="Bookman Old Style"/>
              </a:rPr>
              <a:t>День российской науки, как и многие другие праздники в РФ, приурочен к историческому событию — образованию Академии наук России по распоряжению российского императора Петра I указом сената именно </a:t>
            </a:r>
            <a:r>
              <a:rPr dirty="0" lang="ru-RU" sz="1153">
                <a:solidFill>
                  <a:srgbClr val="C00000"/>
                </a:solidFill>
                <a:latin charset="0" panose="02050604050505020204" pitchFamily="18" typeface="Bookman Old Style"/>
              </a:rPr>
              <a:t>8 февраля 1724 года.</a:t>
            </a:r>
          </a:p>
          <a:p>
            <a:pPr algn="ctr"/>
            <a:endParaRPr dirty="0" lang="ru-RU" sz="527">
              <a:latin charset="0" panose="02050604050505020204" pitchFamily="18" typeface="Bookman Old Style"/>
            </a:endParaRPr>
          </a:p>
          <a:p>
            <a:pPr algn="ctr"/>
            <a:r>
              <a:rPr dirty="0" lang="ru-RU" sz="1153">
                <a:solidFill>
                  <a:srgbClr val="C00000"/>
                </a:solidFill>
                <a:latin charset="0" panose="02050604050505020204" pitchFamily="18" typeface="Bookman Old Style"/>
              </a:rPr>
              <a:t>День российской науки был учрежден на основании указа президента Российской Федерации в 1999 году. </a:t>
            </a:r>
            <a:r>
              <a:rPr dirty="0" lang="ru-RU" sz="1153">
                <a:latin charset="0" panose="02050604050505020204" pitchFamily="18" typeface="Bookman Old Style"/>
              </a:rPr>
              <a:t>В указе сказано, что праздник был установлен с учетом выдающейся роли российской науки в развитии общества и государства.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0217" y="720105"/>
            <a:ext cx="3405141" cy="802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1153">
                <a:latin charset="0" panose="02050604050505020204" pitchFamily="18" typeface="Bookman Old Style"/>
                <a:ea charset="0" panose="020F0502020204030204" pitchFamily="34" typeface="Calibri"/>
                <a:cs charset="0" panose="020F0502020204030204" pitchFamily="34" typeface="Calibri"/>
              </a:rPr>
              <a:t>День российской науки ежегодно отмечают 8 февраля.  </a:t>
            </a:r>
            <a:r>
              <a:rPr dirty="0" lang="ru-RU" sz="1153">
                <a:solidFill>
                  <a:srgbClr val="C00000"/>
                </a:solidFill>
                <a:latin charset="0" panose="02050604050505020204" pitchFamily="18" typeface="Bookman Old Style"/>
                <a:ea charset="0" panose="020F0502020204030204" pitchFamily="34" typeface="Calibri"/>
                <a:cs charset="0" panose="020F0502020204030204" pitchFamily="34" typeface="Calibri"/>
              </a:rPr>
              <a:t>День российской науки – праздник ученых, исследователей, всех тех, кто всерьез занимается наукой.</a:t>
            </a:r>
          </a:p>
        </p:txBody>
      </p:sp>
      <p:pic>
        <p:nvPicPr>
          <p:cNvPr descr="Изображение выглядит как текст&#10;&#10;Автоматически созданное описание" id="12" name="Рисунок 11">
            <a:extLst>
              <a:ext uri="{FF2B5EF4-FFF2-40B4-BE49-F238E27FC236}">
                <a16:creationId xmlns:a16="http://schemas.microsoft.com/office/drawing/2014/main" id="{68919A01-CC11-48A4-8231-324BB7AE2612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"/>
          <a:stretch/>
        </p:blipFill>
        <p:spPr bwMode="auto">
          <a:xfrm>
            <a:off x="396081" y="504081"/>
            <a:ext cx="1107579" cy="1134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582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стя\Универ. учеба\курсовая работа 2 курс\проект\фон\corp_head_hom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60"/>
            <a:ext cx="5400674" cy="35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51" y="136847"/>
            <a:ext cx="5357642" cy="380595"/>
          </a:xfrm>
        </p:spPr>
        <p:txBody>
          <a:bodyPr>
            <a:noAutofit/>
          </a:bodyPr>
          <a:lstStyle/>
          <a:p>
            <a: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  <a:t>23 февраля – день рождения </a:t>
            </a:r>
            <a:b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sz="2520" b="1" dirty="0">
                <a:solidFill>
                  <a:srgbClr val="C00000"/>
                </a:solidFill>
                <a:latin typeface="Gabriola" panose="04040605051002020D02" pitchFamily="82" charset="0"/>
              </a:rPr>
              <a:t>неевклидовой геометрии</a:t>
            </a:r>
            <a:endParaRPr lang="ru-RU" sz="252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5192" y="930734"/>
            <a:ext cx="3559790" cy="22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92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51" y="2216072"/>
            <a:ext cx="5265222" cy="1224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1" dirty="0">
                <a:latin typeface="Bookman Old Style" panose="02050604050505020204" pitchFamily="18" charset="0"/>
              </a:rPr>
              <a:t>В своем докладе Николай Иванович Лобачевский изложил основы новой геометрии, в которой нарушаются общепринятые представления. В «воображаемой» геометрии высказанная теория пересечения параллельных прямых не произвела на присутствующих должного впечатления.</a:t>
            </a:r>
          </a:p>
          <a:p>
            <a:pPr algn="ctr"/>
            <a:r>
              <a:rPr lang="ru-RU" sz="1051" dirty="0">
                <a:latin typeface="Bookman Old Style" panose="02050604050505020204" pitchFamily="18" charset="0"/>
              </a:rPr>
              <a:t>Открытие Лобачевского осталось не принятым российскими учеными. На самом деле </a:t>
            </a:r>
            <a:r>
              <a:rPr lang="ru-RU" sz="1051" dirty="0">
                <a:solidFill>
                  <a:srgbClr val="C00000"/>
                </a:solidFill>
                <a:latin typeface="Bookman Old Style" panose="02050604050505020204" pitchFamily="18" charset="0"/>
              </a:rPr>
              <a:t>в этот день было положено начало неевклидовой геометрии.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8694" y="741713"/>
            <a:ext cx="4007766" cy="57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1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23 февраля 1826 года Николай Иванович Лобачевский выступал на заседании физико-математического факультета Казанского университета. </a:t>
            </a:r>
            <a:endParaRPr lang="ru-RU" sz="1051" dirty="0">
              <a:latin typeface="Bookman Old Style" panose="02050604050505020204" pitchFamily="18" charset="0"/>
            </a:endParaRPr>
          </a:p>
        </p:txBody>
      </p:sp>
      <p:pic>
        <p:nvPicPr>
          <p:cNvPr id="8" name="Рисунок 7" descr="Изображение выглядит как человек, мужчина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7A8AFF3D-F999-455E-B1B0-02E2C45BD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7" y="432073"/>
            <a:ext cx="921894" cy="9917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8EEFC5-DDD9-4BC6-9CD3-E04FF2D57963}"/>
              </a:ext>
            </a:extLst>
          </p:cNvPr>
          <p:cNvSpPr txBox="1"/>
          <p:nvPr/>
        </p:nvSpPr>
        <p:spPr>
          <a:xfrm>
            <a:off x="180057" y="1497794"/>
            <a:ext cx="3155050" cy="739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1" dirty="0">
                <a:latin typeface="Bookman Old Style" panose="02050604050505020204" pitchFamily="18" charset="0"/>
              </a:rPr>
              <a:t>Он представил вниманию заседавших доклад </a:t>
            </a:r>
            <a:r>
              <a:rPr lang="ru-RU" sz="1051" dirty="0">
                <a:solidFill>
                  <a:srgbClr val="C00000"/>
                </a:solidFill>
                <a:latin typeface="Bookman Old Style" panose="02050604050505020204" pitchFamily="18" charset="0"/>
              </a:rPr>
              <a:t>«Сжатое изложение начал геометрии со строгим доказательством теоремы о параллельных».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6AA821-1E49-41FA-A7DC-46866A1B9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93" y="1440185"/>
            <a:ext cx="2088232" cy="717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21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C5D9B5-FF39-408D-9A2F-EB8F3F143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"/>
            <a:ext cx="5400675" cy="359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27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4906</Words>
  <Application>Microsoft Office PowerPoint</Application>
  <PresentationFormat>Произвольный</PresentationFormat>
  <Paragraphs>187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Bookman Old Style</vt:lpstr>
      <vt:lpstr>Calibri</vt:lpstr>
      <vt:lpstr>Cambria Math</vt:lpstr>
      <vt:lpstr>Gabriola</vt:lpstr>
      <vt:lpstr>Segoe Script</vt:lpstr>
      <vt:lpstr>Тема Office</vt:lpstr>
      <vt:lpstr>Презентация PowerPoint</vt:lpstr>
      <vt:lpstr>Презентация PowerPoint</vt:lpstr>
      <vt:lpstr>Коэффициент</vt:lpstr>
      <vt:lpstr>1   февраля  –  день   рождения   Джона   Непера  (1550 - 1617)  </vt:lpstr>
      <vt:lpstr>Презентация PowerPoint</vt:lpstr>
      <vt:lpstr>6   февраля  –  день   рождения   Зигмунда   Гюнтера   (1848– 1923)  </vt:lpstr>
      <vt:lpstr>8 февраля – день российской науки </vt:lpstr>
      <vt:lpstr>23 февраля – день рождения  неевклидовой геометрии</vt:lpstr>
      <vt:lpstr>Презентация PowerPoint</vt:lpstr>
      <vt:lpstr>3 марта – день рождения Георга Кантора  (1845—1918)  </vt:lpstr>
      <vt:lpstr>5 марта – день рождения Уильяма Отреда (1575– 1660)  </vt:lpstr>
      <vt:lpstr>14 марта – международный день  числа π</vt:lpstr>
      <vt:lpstr>31 марта – день рождения Рене Декарта (1596—1650)  </vt:lpstr>
      <vt:lpstr>Презентация PowerPoint</vt:lpstr>
      <vt:lpstr>1 апреля – день математика</vt:lpstr>
      <vt:lpstr> 7  апреля  – день  рождения  метрической  системы     </vt:lpstr>
      <vt:lpstr>15  апреля  –  день  рождения  Леонардо  Эйлера (1707 - 1783)  </vt:lpstr>
      <vt:lpstr>Презентация PowerPoint</vt:lpstr>
      <vt:lpstr>Презентация PowerPoint</vt:lpstr>
      <vt:lpstr>18  мая  –  день  рождения   Омара   Хайяма (1048 - 1131)  </vt:lpstr>
      <vt:lpstr>Презентация PowerPoint</vt:lpstr>
      <vt:lpstr>Презентация PowerPoint</vt:lpstr>
      <vt:lpstr>22 июня – день рождения аль-Каши (1380– 1429)  </vt:lpstr>
      <vt:lpstr>Презентация PowerPoint</vt:lpstr>
      <vt:lpstr>1  июля  –  день  рождения  Готфрида  Вильгельма   Лейбница  (1646 – 1716)  </vt:lpstr>
      <vt:lpstr>Презентация PowerPoint</vt:lpstr>
      <vt:lpstr>Презентация PowerPoint</vt:lpstr>
      <vt:lpstr>Презентация PowerPoint</vt:lpstr>
      <vt:lpstr>Проценты</vt:lpstr>
      <vt:lpstr>Презентация PowerPoint</vt:lpstr>
      <vt:lpstr> </vt:lpstr>
      <vt:lpstr>Презентация PowerPoint</vt:lpstr>
      <vt:lpstr>Презентация PowerPoint</vt:lpstr>
      <vt:lpstr>15 октября – Всемирный день  математики </vt:lpstr>
      <vt:lpstr>18 октября – день рождения  Малой теоремы Ферма</vt:lpstr>
      <vt:lpstr> 31   октября –  день  рождения    </vt:lpstr>
      <vt:lpstr>Презентация PowerPoint</vt:lpstr>
      <vt:lpstr>10 ноября – Всемирный день науки</vt:lpstr>
      <vt:lpstr>23 ноября – день Фибоначчи </vt:lpstr>
      <vt:lpstr>Презентация PowerPoint</vt:lpstr>
      <vt:lpstr>3 декабря – день рождения Джона Валлиса (1616 – 1703)  </vt:lpstr>
      <vt:lpstr>27  декабря  –  день  рождения  Иоганна  Кеплера (1571 - 1630)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Анастасия Гусева</cp:lastModifiedBy>
  <cp:revision>37</cp:revision>
  <dcterms:created xsi:type="dcterms:W3CDTF">2021-04-04T14:35:24Z</dcterms:created>
  <dcterms:modified xsi:type="dcterms:W3CDTF">2022-01-28T11:46:56Z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2991841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