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01521" y="2719203"/>
            <a:ext cx="8687163" cy="7346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ГЕОГРАФИЕЙ:</a:t>
            </a:r>
          </a:p>
          <a:p>
            <a:pPr algn="ctr"/>
            <a:r>
              <a:rPr lang="ru-RU" sz="2400" dirty="0">
                <a:solidFill>
                  <a:srgbClr val="2900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географических </a:t>
            </a:r>
            <a:r>
              <a:rPr lang="ru-RU" sz="2400" dirty="0" err="1">
                <a:solidFill>
                  <a:srgbClr val="2900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2400" dirty="0">
                <a:solidFill>
                  <a:srgbClr val="2900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организации познавательной деятельности учащихся </a:t>
            </a:r>
            <a:r>
              <a:rPr lang="ru-RU" sz="2400" dirty="0" smtClean="0">
                <a:solidFill>
                  <a:srgbClr val="2900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6-9 классов.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202078" y="4330339"/>
            <a:ext cx="541323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i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область: География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567226" y="408023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221329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821493"/>
            <a:ext cx="10873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Капитан: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Сиканевич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Елизавета Олеговна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Аксёнова Валерия Андреевна, Найденова Мария Ивановна, Плужник Александра Александровна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ГОУ ВПО «Донецкий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ациональный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ниверситет», г. Донецк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Ефимова Анна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Юрьевна, старший преподаватель кафедры национальной и региональной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ГОУ ВПО «Донецкий национальный  университет»,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Донецк.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Педагог-наставник: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Афиногенова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 Викторовна, учитель географии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работы: МБОУ «Гимназия № 4» г. Брянск.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048" y="1855025"/>
            <a:ext cx="115297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Недостаточный уровень географических знаний и знаний о природе родного края у учащихся 6-9 классов.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sp>
        <p:nvSpPr>
          <p:cNvPr id="3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741" y="44339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Противоречие, которое должен решать проект</a:t>
            </a:r>
          </a:p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6048" y="1855025"/>
            <a:ext cx="115297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между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сформировать у учащихся 6-9 классов географические знания и знания о природе родного края и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недостаточным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количеством современных интерактивных форм для организации познавательной деятельности.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0892"/>
            <a:ext cx="3978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37" y="1938022"/>
            <a:ext cx="11575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географических знаний и знаний о природе родного края у учащихся 6-9 классов.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70" y="233700"/>
            <a:ext cx="10747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(продукт, ресурс)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570" y="2147128"/>
            <a:ext cx="115523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географических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организации познавательной деятельности учащихся 6-9 классов и методические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использованию.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83843" y="5896789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149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62</cp:revision>
  <dcterms:created xsi:type="dcterms:W3CDTF">2021-03-02T07:04:14Z</dcterms:created>
  <dcterms:modified xsi:type="dcterms:W3CDTF">2021-11-12T11:23:35Z</dcterms:modified>
</cp:coreProperties>
</file>