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4" y="1869643"/>
            <a:ext cx="11304123" cy="1063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100% : рабочая тетрадь для учащихся основной школы по теме «Проценты»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1" y="30768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417873" y="437041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b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Команда УМ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29" y="11239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929" y="1035728"/>
            <a:ext cx="107580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Набиева Динара Рашидовна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Родыгина Анастасия Владимировна, Филимонова Софья Андреевна,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Брагин Артём Алексеевич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Мальцева Лариса Анатольевна - учитель математики МБОУ Вязьма-Брянская СОШ им. Героя Российской Федерации А.В. </a:t>
            </a:r>
            <a:r>
              <a:rPr lang="ru-RU" sz="2000" dirty="0" err="1"/>
              <a:t>Пуцыкина</a:t>
            </a:r>
            <a:r>
              <a:rPr lang="ru-RU" sz="2000" dirty="0"/>
              <a:t> Вяземского района Смоленской области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Зеленина Наталья Алексеевна, кандидат педагогических наук, доцент кафедры фундаментальной математики ФГБОУ ВО «Вятский государственный университет» </a:t>
            </a: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2" y="2769425"/>
            <a:ext cx="10597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Недостаточный уровень подготовки учащихся основной школы к решению различных типов задач на проценты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769425"/>
            <a:ext cx="1059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/>
              <a:t>необходимостью </a:t>
            </a:r>
            <a:r>
              <a:rPr lang="ru-RU" sz="2400" i="1" dirty="0"/>
              <a:t>научить учащихся основной школы решать различные типы задач на проценты и </a:t>
            </a:r>
            <a:r>
              <a:rPr lang="ru-RU" sz="2400" b="1" i="1" dirty="0"/>
              <a:t>отсутствием </a:t>
            </a:r>
            <a:r>
              <a:rPr lang="ru-RU" sz="2400" i="1" dirty="0"/>
              <a:t>содержательных,</a:t>
            </a:r>
            <a:r>
              <a:rPr lang="ru-RU" sz="2400" b="1" i="1" dirty="0"/>
              <a:t> </a:t>
            </a:r>
            <a:r>
              <a:rPr lang="ru-RU" sz="2400" i="1" dirty="0"/>
              <a:t>наглядных и удобных в применении дидактических средств обучения</a:t>
            </a:r>
          </a:p>
          <a:p>
            <a:r>
              <a:rPr lang="ru-RU" sz="2400" i="1" dirty="0"/>
              <a:t> </a:t>
            </a:r>
            <a:endParaRPr lang="ru-RU" sz="2400" b="1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8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/>
              <a:t>Повышение уровня подготовки учащихся основной школы к решению различных типов задач на проценты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994639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/>
              <a:t>Рабочая тетрадь </a:t>
            </a:r>
            <a:r>
              <a:rPr lang="ru-RU" sz="2400" i="1" dirty="0"/>
              <a:t>для уроков и внеклассных занятий по решению различных типов задач на проценты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208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Набиева Динара Рашидовна</cp:lastModifiedBy>
  <cp:revision>57</cp:revision>
  <dcterms:created xsi:type="dcterms:W3CDTF">2021-03-02T07:04:14Z</dcterms:created>
  <dcterms:modified xsi:type="dcterms:W3CDTF">2021-11-13T15:40:30Z</dcterms:modified>
</cp:coreProperties>
</file>