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>
        <p:scale>
          <a:sx n="77" d="100"/>
          <a:sy n="77" d="100"/>
        </p:scale>
        <p:origin x="-37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618735" y="1649930"/>
            <a:ext cx="8499670" cy="2174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проекта:</a:t>
            </a:r>
          </a:p>
          <a:p>
            <a:pPr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Методическое пособие по использованию элементов анимации на уроках ИЗО</a:t>
            </a: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108498" y="3539168"/>
            <a:ext cx="5043398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ИЗО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384854" y="4268217"/>
            <a:ext cx="6490687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Черепашки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50690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75272"/>
            <a:ext cx="10873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 smtClean="0"/>
              <a:t>Мудрилова</a:t>
            </a:r>
            <a:r>
              <a:rPr lang="ru-RU" sz="2000" dirty="0" smtClean="0"/>
              <a:t> Ольга Анатольевна,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Лахтионова Маргарита Александровна,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049" y="1731458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Низкий уровень мотивации обучающихся к урокам изобразительного искусства, связанный с недостаточно активным использованием учителями современных информационных технологий в учебном процессе.</a:t>
            </a:r>
            <a:endParaRPr lang="ru-RU" sz="2400" i="1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9999" y="875931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9999" y="1961279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«Оживить» идеи учащихся, по средствам создания движущихся изображений, с целью активизации познавательного интереса к художественно-творческой деятельности.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762" y="905539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1762" y="2105868"/>
            <a:ext cx="10817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Методическое пособие с перечнем заданий, с учетом тем входящих в рабочие программы по предмету «Изобразительное искусство» 5-8 классы в условиях реализации ФГОС основного общего образования</a:t>
            </a:r>
            <a:r>
              <a:rPr lang="ru-RU" sz="2400" dirty="0"/>
              <a:t> </a:t>
            </a:r>
            <a:r>
              <a:rPr lang="ru-RU" sz="2400" i="1" dirty="0" smtClean="0"/>
              <a:t>и </a:t>
            </a:r>
            <a:r>
              <a:rPr lang="en-US" sz="2400" i="1" dirty="0" smtClean="0"/>
              <a:t>GIF</a:t>
            </a:r>
            <a:r>
              <a:rPr lang="ru-RU" sz="2400" i="1" dirty="0" smtClean="0"/>
              <a:t> редакторов, которые помогут учителям использовать современные программы </a:t>
            </a:r>
            <a:r>
              <a:rPr lang="ru-RU" sz="2400" i="1" dirty="0" err="1" smtClean="0"/>
              <a:t>анимирования</a:t>
            </a:r>
            <a:r>
              <a:rPr lang="ru-RU" sz="2400" i="1" dirty="0" smtClean="0"/>
              <a:t>, в качестве инструмента художественной деятельности.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146</Words>
  <Application>Microsoft Office PowerPoint</Application>
  <PresentationFormat>Произвольный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Ольга</cp:lastModifiedBy>
  <cp:revision>55</cp:revision>
  <dcterms:created xsi:type="dcterms:W3CDTF">2021-03-02T07:04:14Z</dcterms:created>
  <dcterms:modified xsi:type="dcterms:W3CDTF">2021-10-18T11:14:19Z</dcterms:modified>
</cp:coreProperties>
</file>