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13.11.2021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401" y="1994444"/>
            <a:ext cx="5971142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50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Kitchen Lab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</a:p>
          <a:p>
            <a:pPr>
              <a:tabLst>
                <a:tab pos="531813" algn="l"/>
              </a:tabLst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государственный университет»</a:t>
            </a:r>
          </a:p>
          <a:p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2" y="32170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Английский язык</a:t>
            </a: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77006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4361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Пример: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Капитан: </a:t>
            </a:r>
            <a:r>
              <a:rPr lang="ru-RU" sz="2000" dirty="0"/>
              <a:t>Карманов Антон Михайлович, 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Зыкина Лора Романовна, Безденежных Анна Ивановна, 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Учитель: </a:t>
            </a:r>
            <a:r>
              <a:rPr lang="ru-RU" sz="2000" dirty="0"/>
              <a:t>Бессонова Ксения Михайловна, учитель иностранного языка МБОУ СОШ, с. </a:t>
            </a:r>
            <a:r>
              <a:rPr lang="ru-RU" sz="2000" dirty="0" err="1"/>
              <a:t>Краснобор</a:t>
            </a:r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000" b="1" dirty="0"/>
              <a:t>Методист: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-apple-system"/>
              </a:rPr>
              <a:t>Сунгурова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-apple-system"/>
              </a:rPr>
              <a:t> Ольга Владимировна</a:t>
            </a:r>
            <a:r>
              <a:rPr lang="ru-RU" sz="2000" dirty="0"/>
              <a:t>, </a:t>
            </a:r>
            <a:r>
              <a:rPr lang="ru-RU" sz="2000" b="0" i="0" dirty="0">
                <a:solidFill>
                  <a:srgbClr val="333333"/>
                </a:solidFill>
                <a:effectLst/>
                <a:latin typeface="YS Text"/>
              </a:rPr>
              <a:t>кандидат педагогических наук, доцент кафедры иностранных языков и методики обучения иностранным языкам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endParaRPr lang="ru-RU" sz="10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/>
              <a:t>Низкий уровень владения учащимися лексическим материалом по теме </a:t>
            </a:r>
            <a:r>
              <a:rPr lang="en-US" sz="3600" i="1" dirty="0"/>
              <a:t>“Food”</a:t>
            </a:r>
            <a:r>
              <a:rPr lang="ru-RU" sz="3600" i="1" dirty="0"/>
              <a:t> и невозможность свободно использовать лексические единицы в речи</a:t>
            </a:r>
            <a:endParaRPr lang="ru-RU" sz="3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0454" y="2664594"/>
            <a:ext cx="108318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/>
              <a:t>Противоречие между требованиями к учащимся по овладению лексическим материалом и реальный уровень владения материалом по прохождению темы </a:t>
            </a:r>
            <a:r>
              <a:rPr lang="en-US" sz="3600" i="1" dirty="0"/>
              <a:t>“Food”</a:t>
            </a:r>
            <a:r>
              <a:rPr lang="ru-RU" sz="3600" i="1" dirty="0"/>
              <a:t>. </a:t>
            </a:r>
            <a:endParaRPr lang="ru-RU" sz="2800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0" i="0" dirty="0">
                <a:solidFill>
                  <a:srgbClr val="000000"/>
                </a:solidFill>
                <a:effectLst/>
                <a:latin typeface="-apple-system"/>
              </a:rPr>
              <a:t>Создание методических материалов для учителя по актуализация изученного лексического материала в речи учащихся с использованием средств ИКТ</a:t>
            </a:r>
            <a:endParaRPr lang="ru-RU" sz="36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0" i="0" dirty="0">
                <a:solidFill>
                  <a:srgbClr val="000000"/>
                </a:solidFill>
                <a:effectLst/>
                <a:latin typeface="-apple-system"/>
              </a:rPr>
              <a:t>Методическое пособие для учителя по организации самостоятельной работы учащихся (съемки видео-рецептов на иностранном языке)</a:t>
            </a:r>
            <a:endParaRPr lang="ru-RU" sz="36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82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Название проекта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0551" y="3375352"/>
            <a:ext cx="10882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/>
              <a:t>Kitchen Lab</a:t>
            </a:r>
            <a:r>
              <a:rPr lang="ru-RU" sz="3600" i="1" dirty="0"/>
              <a:t>: методическое пособие для создания видеороликов на английском языке  </a:t>
            </a:r>
            <a:endParaRPr lang="ru-RU" sz="3600" i="1" dirty="0">
              <a:effectLst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09780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214</Words>
  <Application>Microsoft Office PowerPoint</Application>
  <PresentationFormat>Широкоэкранный</PresentationFormat>
  <Paragraphs>23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-apple-system</vt:lpstr>
      <vt:lpstr>Arial</vt:lpstr>
      <vt:lpstr>Calibri</vt:lpstr>
      <vt:lpstr>Calibri Light</vt:lpstr>
      <vt:lpstr>Ropa Sans Pro Light</vt:lpstr>
      <vt:lpstr>YS Text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Карманов Антон Михайлович</cp:lastModifiedBy>
  <cp:revision>44</cp:revision>
  <dcterms:created xsi:type="dcterms:W3CDTF">2021-03-02T07:04:14Z</dcterms:created>
  <dcterms:modified xsi:type="dcterms:W3CDTF">2021-11-13T11:52:57Z</dcterms:modified>
</cp:coreProperties>
</file>