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691330" y="1282700"/>
            <a:ext cx="10515600" cy="2669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ФИИЗ: </a:t>
            </a:r>
            <a: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Цикл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интерактивных видеороликов,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демонстрирующих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физические явления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(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 выбором исхода эксперимента), </a:t>
            </a:r>
            <a:b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обучающихся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7-9 классов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07660" y="414046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Ф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изика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 err="1"/>
              <a:t>Семушина</a:t>
            </a:r>
            <a:r>
              <a:rPr lang="ru-RU" sz="2000" dirty="0"/>
              <a:t> Анна Александровна,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Еременко Юлия Александровна, </a:t>
            </a:r>
            <a:r>
              <a:rPr lang="ru-RU" sz="2000" dirty="0" err="1"/>
              <a:t>Жаркова</a:t>
            </a:r>
            <a:r>
              <a:rPr lang="ru-RU" sz="2000" dirty="0"/>
              <a:t> Любовь Николаевна,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Жукова </a:t>
            </a:r>
            <a:r>
              <a:rPr lang="ru-RU" sz="2000" dirty="0"/>
              <a:t>Мария Николаевна, Сидоров Егор Владиславович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Учитель, методист</a:t>
            </a:r>
            <a:r>
              <a:rPr lang="ru-RU" sz="2000" b="1" dirty="0"/>
              <a:t>: </a:t>
            </a:r>
            <a:r>
              <a:rPr lang="ru-RU" sz="2000" dirty="0"/>
              <a:t>Толмачева Марина Ивановна, старший преподаватель кафедры физики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 </a:t>
            </a:r>
            <a:r>
              <a:rPr lang="ru-RU" sz="2000" dirty="0"/>
              <a:t>методики обучения физике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1000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4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Сложность практического применения </a:t>
            </a:r>
            <a:r>
              <a:rPr lang="ru-RU" sz="2400" i="1" dirty="0" smtClean="0"/>
              <a:t> обучающимися </a:t>
            </a:r>
            <a:r>
              <a:rPr lang="ru-RU" sz="2400" i="1" dirty="0"/>
              <a:t>7-9 классов теоретического материала по физике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Противоречие между </a:t>
            </a:r>
            <a:r>
              <a:rPr lang="ru-RU" sz="3000" b="1" i="1" dirty="0"/>
              <a:t>необходимостью</a:t>
            </a:r>
            <a:r>
              <a:rPr lang="ru-RU" sz="3000" i="1" dirty="0"/>
              <a:t> практического применения </a:t>
            </a:r>
            <a:r>
              <a:rPr lang="ru-RU" sz="3000" i="1" dirty="0" smtClean="0"/>
              <a:t>обучающимися </a:t>
            </a:r>
            <a:r>
              <a:rPr lang="ru-RU" sz="3000" i="1" dirty="0"/>
              <a:t>7-9 классов теоретического материала по физике и </a:t>
            </a:r>
            <a:r>
              <a:rPr lang="ru-RU" sz="3000" b="1" i="1" dirty="0"/>
              <a:t>недостаточным </a:t>
            </a:r>
            <a:r>
              <a:rPr lang="ru-RU" sz="3000" i="1" dirty="0"/>
              <a:t>оснащением экспериментальным оборудованием учебных кабинетов 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026071"/>
            <a:ext cx="10829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000" i="1" dirty="0"/>
              <a:t>Повышение уровня сформированности навыков применения теоретического материала по физике на практике </a:t>
            </a:r>
            <a:r>
              <a:rPr lang="ru-RU" sz="3000" i="1" dirty="0" smtClean="0"/>
              <a:t>обучающимися </a:t>
            </a:r>
            <a:r>
              <a:rPr lang="ru-RU" sz="3000" i="1" dirty="0"/>
              <a:t>7-9 классов</a:t>
            </a:r>
          </a:p>
          <a:p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890466"/>
            <a:ext cx="108175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Цикл интерактивных видеороликов, демонстрирующих физические явления (с выбором исхода эксперимента), </a:t>
            </a:r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3000" i="1" dirty="0" smtClean="0"/>
              <a:t>для обучающихся </a:t>
            </a:r>
            <a:r>
              <a:rPr lang="ru-RU" sz="3000" i="1" dirty="0"/>
              <a:t>7-9 </a:t>
            </a:r>
            <a:r>
              <a:rPr lang="ru-RU" sz="3000" i="1" dirty="0" smtClean="0"/>
              <a:t>классов</a:t>
            </a:r>
            <a:endParaRPr lang="ru-RU" sz="30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104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53</cp:revision>
  <dcterms:created xsi:type="dcterms:W3CDTF">2021-03-02T07:04:14Z</dcterms:created>
  <dcterms:modified xsi:type="dcterms:W3CDTF">2021-11-15T17:45:17Z</dcterms:modified>
</cp:coreProperties>
</file>