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87" r:id="rId22"/>
    <p:sldId id="286" r:id="rId23"/>
    <p:sldId id="285" r:id="rId24"/>
    <p:sldId id="284" r:id="rId25"/>
    <p:sldId id="283" r:id="rId26"/>
    <p:sldId id="282" r:id="rId27"/>
    <p:sldId id="281" r:id="rId28"/>
    <p:sldId id="280" r:id="rId29"/>
    <p:sldId id="279" r:id="rId30"/>
    <p:sldId id="278" r:id="rId31"/>
    <p:sldId id="277" r:id="rId32"/>
    <p:sldId id="261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048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45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37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1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971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584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8757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259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7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979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42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7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715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9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257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711301-745C-4664-A5D1-38B26A435E4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F0A6CE-5B02-4191-99EB-37C1F3412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83662/car_re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NULL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BF44D-075C-9151-AF6C-C021016E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544715"/>
            <a:ext cx="9418320" cy="12495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E48A05-2DFC-FB7A-86D7-C35BDC509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3621645"/>
            <a:ext cx="9418320" cy="169164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вами вспомним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0057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B6812-4957-39CC-8A7F-87B96F8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CAA063-E271-9FE1-0F0E-B01919FB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8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возраста можно ездить на велосипеде по дороге?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9FE9428-508C-4768-EE2F-4B3DCBA90A4C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09716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B90EB-7DDE-51FF-855D-DBAA6E9D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4AB545-9EB3-E249-2554-460A2D4B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возраста можно ездить на велосипеде по дороге?</a:t>
            </a:r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8B92A0D-A8D9-92D2-B278-A6BFCC664137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лет</a:t>
            </a:r>
          </a:p>
        </p:txBody>
      </p:sp>
      <p:pic>
        <p:nvPicPr>
          <p:cNvPr id="25604" name="Picture 4" descr="Picture background">
            <a:extLst>
              <a:ext uri="{FF2B5EF4-FFF2-40B4-BE49-F238E27FC236}">
                <a16:creationId xmlns:a16="http://schemas.microsoft.com/office/drawing/2014/main" xmlns="" id="{7B6CB486-3E87-A506-A3F3-2251EBEAF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" b="8737"/>
          <a:stretch/>
        </p:blipFill>
        <p:spPr bwMode="auto">
          <a:xfrm>
            <a:off x="6462945" y="3429000"/>
            <a:ext cx="2405848" cy="23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44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FAE127-5B32-5DAE-1091-ACF5323F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Пятый вопрос: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DEEE7B-85AC-1AB6-82F5-EF04CB69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0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служит проезжая часть дороги?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33736A1-6652-CFD3-D37E-46BCBD530720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49752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17E927-BF80-6909-542C-0B2FDC60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Пятый вопрос:</a:t>
            </a:r>
            <a:endParaRPr lang="ru-RU" sz="54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73E8CAC-2276-BC3D-58BF-4BF2D190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служит проезжая часть дороги?</a:t>
            </a:r>
          </a:p>
        </p:txBody>
      </p:sp>
      <p:sp>
        <p:nvSpPr>
          <p:cNvPr id="11" name="Управляющая кнопка: &quot;Пусто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556F0D6-5C36-AC92-259C-404D62C30DE0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движения автотранспорта</a:t>
            </a:r>
          </a:p>
        </p:txBody>
      </p:sp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xmlns="" id="{54F3FB10-5F5E-EA32-1290-0F8FF19D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119" y="3229211"/>
            <a:ext cx="3969986" cy="26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49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77074-771F-5FB2-0B09-573E92EA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7F395E-51BA-F3FB-FC70-7F0034F5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предназначен тротуар?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2341BEE-1EDF-9F2B-4056-742680D68C6B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66023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322C9-F77D-B7F8-E852-F1C40357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38B743-49CE-4DC5-3226-8E113F3E7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4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предназначен тротуар?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E7854B0-F59A-9255-34B7-242639BF112C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пешеходов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xmlns="" id="{45D479C2-4B9E-98C1-ED1E-6DABDD1E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673" y="3290615"/>
            <a:ext cx="3403384" cy="26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25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AB94F-7456-5EAE-93CE-00B395E8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B408A7-38CD-CBD4-4180-E1FF84C0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зеленый сигнал светофора?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1A6F121-1A98-5250-575D-93A12DEB454B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94444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0E44D1-57CC-19AB-7A32-14D9464D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8D42AD-41B7-C890-490A-837F88C1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зеленый сигнал светофора?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3CD1736-E0FC-E8BD-5781-5BCAED125CC7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идти</a:t>
            </a:r>
          </a:p>
        </p:txBody>
      </p:sp>
      <p:pic>
        <p:nvPicPr>
          <p:cNvPr id="18436" name="Picture 4" descr="Picture background">
            <a:extLst>
              <a:ext uri="{FF2B5EF4-FFF2-40B4-BE49-F238E27FC236}">
                <a16:creationId xmlns:a16="http://schemas.microsoft.com/office/drawing/2014/main" xmlns="" id="{4ECAAABA-5B11-C231-878B-022CF4F4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625" y="3277308"/>
            <a:ext cx="1686061" cy="24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93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EB93B-0C48-64E3-A01C-86C844AC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25BD05-34CA-3542-B5D9-078F66D2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сторону нужно посмотреть, дойдя до середины улицы?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BFD562C-6DA0-7CE2-766E-23F72F5EC481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87209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65154-AF82-5191-A7E6-F4BE4752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66491F-16B7-818D-3294-8F684A50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сторону нужно посмотреть, дойдя до середины улицы?</a:t>
            </a:r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D8CB659-626A-4984-02ED-7AC3775435B0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правую, откуда движутся машины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xmlns="" id="{5C3FD9C2-D83F-11C3-C8C8-3F857ECF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813" y="3429000"/>
            <a:ext cx="3113103" cy="23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8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705019-B1DA-AC09-22DA-0A4D6502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927" y="947493"/>
            <a:ext cx="7528265" cy="2387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«теоретическая»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BD91D4-DFFC-9D2E-AED7-E9DB70AEA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911" y="3664260"/>
            <a:ext cx="9418320" cy="169164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этой станции вспомнить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пешехода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9846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8D491-F322-3C6B-DEE8-8B86AFC0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F5D605-C908-5421-1711-5BBBF55C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красный сигнал светофора?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0241931-6A56-E4A1-647E-90441BBE891A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179429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E4F9A-A1D8-41A9-4064-96F6E1AF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95E7B6-10C7-A04C-7A7F-E462AA81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красный сигнал светофора?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83F0CC9-D3EF-6DFE-9E33-C568D25AC92B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 на месте</a:t>
            </a: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xmlns="" id="{5561351F-A365-53E0-6109-5308D9B2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180" y="3266983"/>
            <a:ext cx="1120007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43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2C4F9-43E6-8AF8-73A6-0D7049A3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2A461C-1017-6AFC-7B40-F223C31B4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должны кататься на велосипеде учащиеся 1-6 классов?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2CE711E-585D-06AF-1408-60E2AB43B134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237045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2EC6D-32DA-78C3-055C-C30B6F3F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5B108C-B2B4-5248-9774-210B0459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2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должны кататься на велосипеде учащиеся 1-6 классов?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A579008-CA3C-097F-597E-E97F6E254785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спецплощадках, где нет автотранспорта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xmlns="" id="{9618CF15-1DF4-AB25-6519-6C2D07BB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885" y="3337404"/>
            <a:ext cx="2668633" cy="24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4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684A2-6C85-4C64-7D5D-8C92CDB4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82915-FECE-ED07-0DC7-658AB76D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колес у легкового автомобиля?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595F981-4C06-1676-AA3E-3CC7FF5574F9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270847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2FE18-D92D-B871-4F09-5E0C1D3E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4A1E1F-B216-18E2-640B-E643860DF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колес у легкового автомобиля?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6E3F6FA-CCA7-E1AE-37E9-C831A669EF47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xmlns="" id="{EAABF7C5-4387-1A3D-3FD1-ED09B1C5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96" y="3258835"/>
            <a:ext cx="2614613" cy="23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801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61D38-EA22-2204-57DA-63846D8F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A683A0-4E32-D54B-3FAA-0FD2470AF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местах устанавливается знак «Осторожно, дети!»?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0083A69-87D8-7AD6-72C7-3ED9CB582956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2322345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B35D55-53A5-D3B0-057A-50B3ED1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81CFA-E60A-7F86-97EF-6E348C08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местах устанавливается знак «Осторожно, дети!»?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9D19F4C-B063-88F4-183D-609F12C074F1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детский сад и другие детские учреждения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xmlns="" id="{F8EA7DFC-BBA0-2C44-A4AD-C39F9A17F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8" t="43883" r="6862" b="4725"/>
          <a:stretch/>
        </p:blipFill>
        <p:spPr bwMode="auto">
          <a:xfrm>
            <a:off x="6356411" y="3429000"/>
            <a:ext cx="3000651" cy="22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19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78D9F-CCD1-49AD-B78A-7443871E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4AA512-E461-5A80-8064-20056D99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посадки и высадки пассажиров?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08F0D50-7194-CEC1-A99A-1F9AFD9788EB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678385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BE876-01B3-7156-1B17-8E557598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401A20-21F3-093C-0D12-6938B6E9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посадки и высадки пассажиров?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E04DE13-6D64-4175-D14D-A6E228BE31CC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специальной остановке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48EEDB-EDF1-CB40-0476-39B091F1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97" y="3343354"/>
            <a:ext cx="4231443" cy="25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6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D1217-2C4D-BFDB-97D5-1533A935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Дорога! Внимание! Пешеход! Надо хорошо подумать, чтоб сделать первый ход.»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B023CE-7C2E-F463-FBD7-31351E4E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116225"/>
            <a:ext cx="9601196" cy="2627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ответить на вопросы. За каждый правильный ответ команда получает 1балл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B12C3E-84A4-335E-68DB-DFE8B6A2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26424" y="4348910"/>
            <a:ext cx="3391270" cy="13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720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C9065-510D-15F8-757B-33B4B8CF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EC8E9-E107-F32B-92E2-51FDB11F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следует правильно обходить автобус?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FD181A3-90CF-6BB1-13C2-323E68676EDF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200831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A47575-B859-330E-D1AD-487457C4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1F3B29-59D2-CFAA-217A-7A9A5C97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следует правильно обходить автобус?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E9CCF64-5113-F908-560D-F637FBEFACEE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необходимо обходить сзади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04C11E24-16F1-798F-A494-7552FCBA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905" y="3429000"/>
            <a:ext cx="2884920" cy="23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912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70FEA-7874-5AAA-FF31-055746028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Остановка</a:t>
            </a:r>
            <a:br>
              <a:rPr lang="ru-RU" dirty="0"/>
            </a:br>
            <a:r>
              <a:rPr lang="ru-RU" dirty="0"/>
              <a:t>«дорожные знаки»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4B7401-F8E1-DE17-C4F2-1A903EE26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951" y="3657597"/>
            <a:ext cx="7537140" cy="1322776"/>
          </a:xfrm>
        </p:spPr>
        <p:txBody>
          <a:bodyPr>
            <a:noAutofit/>
          </a:bodyPr>
          <a:lstStyle/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этой станции вспомнить на какие 3 основные группы делятся дорожные знаки, уметь «читать» и воспроизводить их по памяти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58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Прямая соединительная линия 1023">
            <a:extLst>
              <a:ext uri="{FF2B5EF4-FFF2-40B4-BE49-F238E27FC236}">
                <a16:creationId xmlns:a16="http://schemas.microsoft.com/office/drawing/2014/main" xmlns="" id="{57FEE86E-F3CF-3472-0860-ED0D730C77CE}"/>
              </a:ext>
            </a:extLst>
          </p:cNvPr>
          <p:cNvCxnSpPr>
            <a:cxnSpLocks/>
          </p:cNvCxnSpPr>
          <p:nvPr/>
        </p:nvCxnSpPr>
        <p:spPr>
          <a:xfrm>
            <a:off x="8086437" y="1957244"/>
            <a:ext cx="0" cy="268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217E62B9-1964-E479-E257-823FEC39A357}"/>
              </a:ext>
            </a:extLst>
          </p:cNvPr>
          <p:cNvCxnSpPr>
            <a:cxnSpLocks/>
          </p:cNvCxnSpPr>
          <p:nvPr/>
        </p:nvCxnSpPr>
        <p:spPr>
          <a:xfrm>
            <a:off x="4092607" y="1877334"/>
            <a:ext cx="0" cy="268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45D9316-86A1-951D-491C-D71BB4D0AE7D}"/>
              </a:ext>
            </a:extLst>
          </p:cNvPr>
          <p:cNvCxnSpPr/>
          <p:nvPr/>
        </p:nvCxnSpPr>
        <p:spPr>
          <a:xfrm>
            <a:off x="600721" y="4566278"/>
            <a:ext cx="10990555" cy="1598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2B6184-BB24-8743-4EFE-CC58920D4833}"/>
              </a:ext>
            </a:extLst>
          </p:cNvPr>
          <p:cNvSpPr txBox="1"/>
          <p:nvPr/>
        </p:nvSpPr>
        <p:spPr>
          <a:xfrm>
            <a:off x="4727672" y="743588"/>
            <a:ext cx="2683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effectLst/>
              </a:rPr>
              <a:t>Дорожные знаки</a:t>
            </a:r>
            <a:endParaRPr lang="ru-RU" sz="28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CE00BF6-559B-1694-7759-BDA92B7E917C}"/>
              </a:ext>
            </a:extLst>
          </p:cNvPr>
          <p:cNvCxnSpPr/>
          <p:nvPr/>
        </p:nvCxnSpPr>
        <p:spPr>
          <a:xfrm flipH="1">
            <a:off x="3203271" y="1266807"/>
            <a:ext cx="1614570" cy="34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0DA8DE4D-0734-DD57-F650-D02FA83E7FF9}"/>
              </a:ext>
            </a:extLst>
          </p:cNvPr>
          <p:cNvCxnSpPr>
            <a:cxnSpLocks/>
          </p:cNvCxnSpPr>
          <p:nvPr/>
        </p:nvCxnSpPr>
        <p:spPr>
          <a:xfrm>
            <a:off x="6069254" y="1269897"/>
            <a:ext cx="0" cy="42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2E2975FD-0127-B79D-2A69-C7A35A8BEC0F}"/>
              </a:ext>
            </a:extLst>
          </p:cNvPr>
          <p:cNvCxnSpPr>
            <a:cxnSpLocks/>
          </p:cNvCxnSpPr>
          <p:nvPr/>
        </p:nvCxnSpPr>
        <p:spPr>
          <a:xfrm>
            <a:off x="7374160" y="1266808"/>
            <a:ext cx="1492614" cy="34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EAC0A42-B130-0C85-E8F8-81F830490BC7}"/>
              </a:ext>
            </a:extLst>
          </p:cNvPr>
          <p:cNvCxnSpPr/>
          <p:nvPr/>
        </p:nvCxnSpPr>
        <p:spPr>
          <a:xfrm>
            <a:off x="4792176" y="1266807"/>
            <a:ext cx="2607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72C65E3-FEC0-B07E-7BC9-C7C3B2AEE012}"/>
              </a:ext>
            </a:extLst>
          </p:cNvPr>
          <p:cNvSpPr/>
          <p:nvPr/>
        </p:nvSpPr>
        <p:spPr>
          <a:xfrm>
            <a:off x="842796" y="1695635"/>
            <a:ext cx="2663301" cy="523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6BB88CF-29BB-52F1-1743-A36E35F6919B}"/>
              </a:ext>
            </a:extLst>
          </p:cNvPr>
          <p:cNvSpPr/>
          <p:nvPr/>
        </p:nvSpPr>
        <p:spPr>
          <a:xfrm>
            <a:off x="4764349" y="1695634"/>
            <a:ext cx="2663301" cy="523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6E88728-78C0-05CF-D33B-70282B6C0E8C}"/>
              </a:ext>
            </a:extLst>
          </p:cNvPr>
          <p:cNvSpPr/>
          <p:nvPr/>
        </p:nvSpPr>
        <p:spPr>
          <a:xfrm>
            <a:off x="8685903" y="1695634"/>
            <a:ext cx="2663301" cy="523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1E7C9E-AF49-25C1-DA2B-A5A5FF95629B}"/>
              </a:ext>
            </a:extLst>
          </p:cNvPr>
          <p:cNvSpPr txBox="1"/>
          <p:nvPr/>
        </p:nvSpPr>
        <p:spPr>
          <a:xfrm>
            <a:off x="1022637" y="1757189"/>
            <a:ext cx="2483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</a:rPr>
              <a:t>предупреждающие</a:t>
            </a:r>
            <a:endParaRPr lang="ru-RU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486E68-7A79-D925-DE34-B3A7116B2102}"/>
              </a:ext>
            </a:extLst>
          </p:cNvPr>
          <p:cNvSpPr txBox="1"/>
          <p:nvPr/>
        </p:nvSpPr>
        <p:spPr>
          <a:xfrm>
            <a:off x="5053632" y="1604846"/>
            <a:ext cx="2607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и</a:t>
            </a:r>
            <a:r>
              <a:rPr lang="ru-RU" sz="2000" b="0" i="0" dirty="0">
                <a:effectLst/>
              </a:rPr>
              <a:t>нформационно-указательные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89B13C-D670-69C4-FF1A-8BF0974996B9}"/>
              </a:ext>
            </a:extLst>
          </p:cNvPr>
          <p:cNvSpPr txBox="1"/>
          <p:nvPr/>
        </p:nvSpPr>
        <p:spPr>
          <a:xfrm>
            <a:off x="9138328" y="1757189"/>
            <a:ext cx="1758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</a:rPr>
              <a:t>запрещающие</a:t>
            </a:r>
            <a:endParaRPr lang="ru-RU" sz="20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B1AAB682-FD15-E714-2636-705438DA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960" y="4887585"/>
            <a:ext cx="1340528" cy="11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71457C3-8A51-4C7A-6E18-77B1B466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579" y="4858816"/>
            <a:ext cx="1340529" cy="1186368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xmlns="" id="{27F7AD48-3DB3-11C2-58A7-55B017B2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432" y="4960376"/>
            <a:ext cx="1083551" cy="10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xmlns="" id="{6EB55728-72D9-F61E-2BCE-ED84EDBA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229" y="4961089"/>
            <a:ext cx="1084807" cy="10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xmlns="" id="{875A685D-1F4D-848F-7BD9-4671F19F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936" y="4710669"/>
            <a:ext cx="891139" cy="13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xmlns="" id="{627C7DA3-4860-9CBB-E694-93C1AC5D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124" y="4691687"/>
            <a:ext cx="965182" cy="13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xmlns="" id="{95653CC1-A019-3938-7013-3087448D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999" y="4933974"/>
            <a:ext cx="1172034" cy="10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xmlns="" id="{CD9F9A57-B764-6D51-9B18-4C1B1D90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3678" y="4691687"/>
            <a:ext cx="1508774" cy="15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>
            <a:extLst>
              <a:ext uri="{FF2B5EF4-FFF2-40B4-BE49-F238E27FC236}">
                <a16:creationId xmlns:a16="http://schemas.microsoft.com/office/drawing/2014/main" xmlns="" id="{C3A1AE18-B913-3BF4-73B8-9A9DD521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7298" y="4767331"/>
            <a:ext cx="1296833" cy="12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4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937 -0.3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0742 -0.3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39531 -0.392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615 -0.392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2096 -0.356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6849 -0.35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48946 -0.209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16276 -0.2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0325 -0.2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171EF9-B751-096E-EC18-A3D12BE32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</a:rPr>
              <a:t>Остановка «Черная коробка»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915F24-C441-B365-D7FF-B4EF7D0D1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i="0" dirty="0">
                <a:effectLst/>
              </a:rPr>
              <a:t>На экране большая черная коробка. 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</a:rPr>
              <a:t>Чтобы узнать, что в ней лежит, нужно правильно ответить на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91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2449E39-5653-65E7-A79E-538A22D583FC}"/>
              </a:ext>
            </a:extLst>
          </p:cNvPr>
          <p:cNvSpPr/>
          <p:nvPr/>
        </p:nvSpPr>
        <p:spPr>
          <a:xfrm>
            <a:off x="6003669" y="956569"/>
            <a:ext cx="5187518" cy="49448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D8656F-F0A4-74C5-C7B0-E4574670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3" y="1600941"/>
            <a:ext cx="4741722" cy="391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098389-7E08-8F4B-D5A6-B3DDD2462434}"/>
              </a:ext>
            </a:extLst>
          </p:cNvPr>
          <p:cNvSpPr txBox="1"/>
          <p:nvPr/>
        </p:nvSpPr>
        <p:spPr>
          <a:xfrm>
            <a:off x="6378606" y="1355964"/>
            <a:ext cx="48125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</a:rPr>
              <a:t>1730 год - Указ гласит: «Извозчикам и прочим всяких чинов людям ездить, имея лошадей занузданных, со всяким пониманием и осторожностью, смирно. А тех, кто не будет соблюдать - бить кнутом и ссылать на каторгу».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effectLst/>
              </a:rPr>
              <a:t>1742 год - «Ежели кто на резвых лошадях ездить будет, тех через полицейские команды ловить и лошадей их отсылать в конюшни государыни».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effectLst/>
              </a:rPr>
              <a:t>Екатерина II - «На улицах ямщикам ни в коем разе громко не кричать, не свистеть, не звенеть, не бренчать…»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effectLst/>
              </a:rPr>
              <a:t>Что находится в коробке?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4750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B44ABC-CFC6-54F2-D671-B2A6E02A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3" y="1751708"/>
            <a:ext cx="5009548" cy="37604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6CA82F-9D6F-6924-12BC-54B76796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13" y="1475366"/>
            <a:ext cx="4893960" cy="4036825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2E95DE6F-42F1-95C9-5502-D43B7B20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966" y="1270"/>
            <a:ext cx="9691613" cy="68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B04EC-5F72-B59F-A22C-D6751FBB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78451"/>
            <a:ext cx="9601196" cy="1303867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</a:rPr>
              <a:t>Остановка «Практическая»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18E37C-9C4C-47E1-196D-1C5AC551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06" y="2604854"/>
            <a:ext cx="3502982" cy="35029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2E7662-AC31-0F11-763B-A3C20400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62" y="2708427"/>
            <a:ext cx="3295835" cy="3295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5833C-E296-1C14-3998-58F3512BAB5B}"/>
              </a:ext>
            </a:extLst>
          </p:cNvPr>
          <p:cNvSpPr txBox="1"/>
          <p:nvPr/>
        </p:nvSpPr>
        <p:spPr>
          <a:xfrm>
            <a:off x="1491450" y="1943531"/>
            <a:ext cx="9694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Вам необходимо изготовить </a:t>
            </a:r>
            <a:r>
              <a:rPr lang="ru-RU" sz="2000" b="0" i="0" dirty="0">
                <a:effectLst/>
              </a:rPr>
              <a:t>светоотражающий элемент из светоотражающий бумаги.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14923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AA73E-693B-F0D1-4CDA-EC6F5FDF8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</a:rPr>
              <a:t>Остановка «Засветись»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068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B02D8F-E1B3-4FDF-A873-5173671D3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23" y="708525"/>
            <a:ext cx="4866001" cy="3274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474402-4C96-4887-E35B-23F53B8B9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271" y="4083631"/>
            <a:ext cx="66434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"Светоотражающие элементы — яркий путь к  твоей безопасности на дорогах! Будь видим, будь защищён!"</a:t>
            </a:r>
          </a:p>
        </p:txBody>
      </p:sp>
    </p:spTree>
    <p:extLst>
      <p:ext uri="{BB962C8B-B14F-4D97-AF65-F5344CB8AC3E}">
        <p14:creationId xmlns:p14="http://schemas.microsoft.com/office/powerpoint/2010/main" xmlns="" val="28457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EAA4C-2795-578F-A941-DFDC83B5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4377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FE183D-8813-8938-8CEA-C94996DAC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39013"/>
            <a:ext cx="9601196" cy="781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человек вне транспорта?</a:t>
            </a:r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C676E43-A594-B9A4-A1AB-80022EDE7B7D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2361377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C7F65D-7D67-9473-9617-C058608B7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1A0F399-F692-7BC0-2322-6D0E8E221D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57854" y="3604190"/>
            <a:ext cx="7076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"Помните, друзья, ПДД — это не просто правила, это ваша безопасность! Будьте внимательны на дороге, уважайте друг друга и всегда следуйте знакам. До встречи и берегите себя!"</a:t>
            </a:r>
          </a:p>
        </p:txBody>
      </p:sp>
    </p:spTree>
    <p:extLst>
      <p:ext uri="{BB962C8B-B14F-4D97-AF65-F5344CB8AC3E}">
        <p14:creationId xmlns:p14="http://schemas.microsoft.com/office/powerpoint/2010/main" xmlns="" val="242349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3DCA3-E152-0F7D-AA76-0A2FF860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173" y="991010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вопрос:</a:t>
            </a:r>
            <a:endParaRPr lang="ru-RU" sz="5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F8C47B4-E15E-F738-04E7-9B65DED8F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52" y="2464515"/>
            <a:ext cx="7559695" cy="853514"/>
          </a:xfr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0FEEEB64-1BA6-C805-D15D-C84D97CA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536" y="3429000"/>
            <a:ext cx="2245311" cy="22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&quot;Пустой&quot;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16B28FF-502E-AF4A-CFBC-5BEC14290027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129074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2672B-1C14-EEE5-8F35-BA550F8D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FB6114-2F25-764C-2341-93DDC8748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30" y="2556932"/>
            <a:ext cx="9715867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надо ходить по улице, дороге, если нет тротуара?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ACED6F6-0F06-AFED-3BF9-F38DFB385899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42583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78C06E-AB46-EDBB-9033-D6D1D0D6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вопрос:</a:t>
            </a:r>
            <a:endParaRPr lang="ru-RU" sz="5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43FA4DE-92BD-01D5-C3CB-EB075E281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608" y="2480871"/>
            <a:ext cx="9706990" cy="843267"/>
          </a:xfr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2C952C6C-A64F-5492-8EDA-E27A2A51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0" r="967" b="9517"/>
          <a:stretch/>
        </p:blipFill>
        <p:spPr bwMode="auto">
          <a:xfrm>
            <a:off x="7102137" y="3519010"/>
            <a:ext cx="3568822" cy="20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&quot;Пустой&quot;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2C4B9F5-8EE7-AD35-4D5B-FA83A4E10348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обочине, навстречу движущемуся транспорту</a:t>
            </a:r>
          </a:p>
        </p:txBody>
      </p:sp>
    </p:spTree>
    <p:extLst>
      <p:ext uri="{BB962C8B-B14F-4D97-AF65-F5344CB8AC3E}">
        <p14:creationId xmlns:p14="http://schemas.microsoft.com/office/powerpoint/2010/main" xmlns="" val="1961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323D3-52D4-BD46-CD4D-CCF57715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24A300-C16E-70EF-B287-7F26FE89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место пересечения дорог?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&quot;Пустой&quot;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16CC518-1E49-7B8B-B1AD-217D6683D6D0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421979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F1CE7-ED27-9458-706E-DE6D8939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D150FD-3B7C-1377-193E-B74E9D84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1038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место пересечения дорог?</a:t>
            </a:r>
          </a:p>
        </p:txBody>
      </p:sp>
      <p:sp>
        <p:nvSpPr>
          <p:cNvPr id="5" name="Управляющая кнопка: &quot;Пусто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68C8265-D139-8456-7658-3294BC49C3FD}"/>
              </a:ext>
            </a:extLst>
          </p:cNvPr>
          <p:cNvSpPr/>
          <p:nvPr/>
        </p:nvSpPr>
        <p:spPr>
          <a:xfrm>
            <a:off x="1865789" y="4261282"/>
            <a:ext cx="2405848" cy="1042416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Перекресток</a:t>
            </a:r>
          </a:p>
        </p:txBody>
      </p:sp>
      <p:pic>
        <p:nvPicPr>
          <p:cNvPr id="26626" name="Picture 2" descr="Picture background">
            <a:extLst>
              <a:ext uri="{FF2B5EF4-FFF2-40B4-BE49-F238E27FC236}">
                <a16:creationId xmlns:a16="http://schemas.microsoft.com/office/drawing/2014/main" xmlns="" id="{690F90E8-A14A-9ABC-EC30-44EB758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108" y="3282476"/>
            <a:ext cx="4616514" cy="26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052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320</TotalTime>
  <Words>551</Words>
  <Application>Microsoft Office PowerPoint</Application>
  <PresentationFormat>Произвольный</PresentationFormat>
  <Paragraphs>105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Натуральные материалы</vt:lpstr>
      <vt:lpstr>Здравствуйте, ребята!</vt:lpstr>
      <vt:lpstr>Остановка «теоретическая»</vt:lpstr>
      <vt:lpstr>«Внимание! Дорога! Внимание! Пешеход! Надо хорошо подумать, чтоб сделать первый ход.»</vt:lpstr>
      <vt:lpstr>Первый вопрос:</vt:lpstr>
      <vt:lpstr>Первый вопрос:</vt:lpstr>
      <vt:lpstr>Второй вопрос:</vt:lpstr>
      <vt:lpstr>Второй вопрос:</vt:lpstr>
      <vt:lpstr>Третий вопрос:</vt:lpstr>
      <vt:lpstr>Третий вопрос:</vt:lpstr>
      <vt:lpstr>Четвертый вопрос:</vt:lpstr>
      <vt:lpstr>Четвертый вопрос:</vt:lpstr>
      <vt:lpstr>Пятый вопрос:</vt:lpstr>
      <vt:lpstr>Пятый вопрос:</vt:lpstr>
      <vt:lpstr>Шестой вопрос:</vt:lpstr>
      <vt:lpstr>Шестой вопрос:</vt:lpstr>
      <vt:lpstr>Седьмой вопрос:</vt:lpstr>
      <vt:lpstr>Седьмой вопрос:</vt:lpstr>
      <vt:lpstr>Восьмой вопрос:</vt:lpstr>
      <vt:lpstr>Восьмой вопрос:</vt:lpstr>
      <vt:lpstr>Девятый вопрос:</vt:lpstr>
      <vt:lpstr>Девятый вопрос:</vt:lpstr>
      <vt:lpstr>Десятый вопрос:</vt:lpstr>
      <vt:lpstr>Десятый вопрос:</vt:lpstr>
      <vt:lpstr>Одиннадцатый вопрос:</vt:lpstr>
      <vt:lpstr>Одиннадцатый вопрос:</vt:lpstr>
      <vt:lpstr>Двенадцатый вопрос:</vt:lpstr>
      <vt:lpstr>Двенадцатый вопрос:</vt:lpstr>
      <vt:lpstr>Тринадцатый вопрос:</vt:lpstr>
      <vt:lpstr>Тринадцатый вопрос:</vt:lpstr>
      <vt:lpstr>Четырнадцатый вопрос:</vt:lpstr>
      <vt:lpstr>Четырнадцатый вопрос:</vt:lpstr>
      <vt:lpstr>Остановка «дорожные знаки»</vt:lpstr>
      <vt:lpstr>Слайд 33</vt:lpstr>
      <vt:lpstr>Остановка «Черная коробка»</vt:lpstr>
      <vt:lpstr>Слайд 35</vt:lpstr>
      <vt:lpstr>Слайд 36</vt:lpstr>
      <vt:lpstr>Остановка «Практическая»</vt:lpstr>
      <vt:lpstr>Остановка «Засветись»</vt:lpstr>
      <vt:lpstr>Слайд 39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ребята!</dc:title>
  <dc:creator>fidel1436@mail.ru</dc:creator>
  <cp:lastModifiedBy>Алексей</cp:lastModifiedBy>
  <cp:revision>9</cp:revision>
  <dcterms:created xsi:type="dcterms:W3CDTF">2024-12-09T07:52:25Z</dcterms:created>
  <dcterms:modified xsi:type="dcterms:W3CDTF">2025-04-12T08:44:32Z</dcterms:modified>
</cp:coreProperties>
</file>