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323" r:id="rId3"/>
    <p:sldId id="258" r:id="rId4"/>
    <p:sldId id="324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325" r:id="rId17"/>
    <p:sldId id="326" r:id="rId18"/>
    <p:sldId id="327" r:id="rId19"/>
    <p:sldId id="328" r:id="rId20"/>
    <p:sldId id="329" r:id="rId21"/>
    <p:sldId id="330" r:id="rId22"/>
    <p:sldId id="331" r:id="rId23"/>
    <p:sldId id="332" r:id="rId24"/>
    <p:sldId id="333" r:id="rId25"/>
    <p:sldId id="334" r:id="rId26"/>
    <p:sldId id="335" r:id="rId27"/>
    <p:sldId id="271" r:id="rId28"/>
    <p:sldId id="272" r:id="rId29"/>
    <p:sldId id="273" r:id="rId30"/>
    <p:sldId id="274" r:id="rId31"/>
    <p:sldId id="275" r:id="rId32"/>
    <p:sldId id="276" r:id="rId33"/>
    <p:sldId id="278" r:id="rId34"/>
    <p:sldId id="336" r:id="rId35"/>
    <p:sldId id="337" r:id="rId36"/>
    <p:sldId id="338" r:id="rId37"/>
    <p:sldId id="339" r:id="rId38"/>
    <p:sldId id="340" r:id="rId39"/>
    <p:sldId id="341" r:id="rId40"/>
    <p:sldId id="342" r:id="rId41"/>
    <p:sldId id="343" r:id="rId42"/>
    <p:sldId id="345" r:id="rId43"/>
    <p:sldId id="285" r:id="rId44"/>
    <p:sldId id="427" r:id="rId45"/>
    <p:sldId id="428" r:id="rId46"/>
    <p:sldId id="429" r:id="rId47"/>
    <p:sldId id="430" r:id="rId48"/>
    <p:sldId id="431" r:id="rId49"/>
    <p:sldId id="432" r:id="rId50"/>
    <p:sldId id="433" r:id="rId51"/>
    <p:sldId id="434" r:id="rId52"/>
    <p:sldId id="435" r:id="rId53"/>
    <p:sldId id="346" r:id="rId54"/>
    <p:sldId id="368" r:id="rId55"/>
    <p:sldId id="437" r:id="rId56"/>
    <p:sldId id="439" r:id="rId57"/>
    <p:sldId id="444" r:id="rId58"/>
    <p:sldId id="445" r:id="rId59"/>
    <p:sldId id="443" r:id="rId60"/>
    <p:sldId id="442" r:id="rId61"/>
    <p:sldId id="441" r:id="rId62"/>
    <p:sldId id="440" r:id="rId63"/>
    <p:sldId id="438" r:id="rId64"/>
    <p:sldId id="357" r:id="rId65"/>
    <p:sldId id="358" r:id="rId66"/>
    <p:sldId id="363" r:id="rId67"/>
    <p:sldId id="364" r:id="rId68"/>
    <p:sldId id="365" r:id="rId69"/>
    <p:sldId id="366" r:id="rId70"/>
    <p:sldId id="367" r:id="rId71"/>
    <p:sldId id="436" r:id="rId72"/>
    <p:sldId id="369" r:id="rId73"/>
    <p:sldId id="370" r:id="rId74"/>
    <p:sldId id="371" r:id="rId75"/>
    <p:sldId id="372" r:id="rId76"/>
    <p:sldId id="373" r:id="rId77"/>
    <p:sldId id="293" r:id="rId78"/>
    <p:sldId id="294" r:id="rId79"/>
    <p:sldId id="295" r:id="rId80"/>
    <p:sldId id="296" r:id="rId81"/>
    <p:sldId id="297" r:id="rId82"/>
    <p:sldId id="446" r:id="rId83"/>
    <p:sldId id="450" r:id="rId84"/>
    <p:sldId id="449" r:id="rId85"/>
    <p:sldId id="448" r:id="rId86"/>
    <p:sldId id="447" r:id="rId87"/>
    <p:sldId id="374" r:id="rId88"/>
    <p:sldId id="379" r:id="rId89"/>
    <p:sldId id="460" r:id="rId90"/>
    <p:sldId id="461" r:id="rId91"/>
    <p:sldId id="462" r:id="rId92"/>
    <p:sldId id="463" r:id="rId93"/>
    <p:sldId id="464" r:id="rId94"/>
    <p:sldId id="465" r:id="rId95"/>
    <p:sldId id="466" r:id="rId96"/>
    <p:sldId id="467" r:id="rId97"/>
    <p:sldId id="468" r:id="rId98"/>
    <p:sldId id="380" r:id="rId99"/>
    <p:sldId id="389" r:id="rId100"/>
    <p:sldId id="469" r:id="rId101"/>
    <p:sldId id="470" r:id="rId102"/>
    <p:sldId id="471" r:id="rId103"/>
    <p:sldId id="472" r:id="rId104"/>
    <p:sldId id="473" r:id="rId105"/>
    <p:sldId id="474" r:id="rId106"/>
    <p:sldId id="475" r:id="rId107"/>
    <p:sldId id="391" r:id="rId108"/>
    <p:sldId id="476" r:id="rId109"/>
    <p:sldId id="483" r:id="rId110"/>
    <p:sldId id="482" r:id="rId111"/>
    <p:sldId id="481" r:id="rId112"/>
    <p:sldId id="480" r:id="rId113"/>
    <p:sldId id="479" r:id="rId114"/>
    <p:sldId id="478" r:id="rId115"/>
    <p:sldId id="477" r:id="rId116"/>
    <p:sldId id="402" r:id="rId117"/>
    <p:sldId id="310" r:id="rId118"/>
    <p:sldId id="311" r:id="rId119"/>
    <p:sldId id="312" r:id="rId120"/>
    <p:sldId id="313" r:id="rId121"/>
    <p:sldId id="314" r:id="rId122"/>
    <p:sldId id="403" r:id="rId123"/>
    <p:sldId id="411" r:id="rId124"/>
    <p:sldId id="488" r:id="rId125"/>
    <p:sldId id="487" r:id="rId126"/>
    <p:sldId id="486" r:id="rId127"/>
    <p:sldId id="485" r:id="rId128"/>
    <p:sldId id="412" r:id="rId129"/>
    <p:sldId id="455" r:id="rId130"/>
    <p:sldId id="454" r:id="rId131"/>
    <p:sldId id="453" r:id="rId132"/>
    <p:sldId id="418" r:id="rId133"/>
    <p:sldId id="452" r:id="rId134"/>
    <p:sldId id="419" r:id="rId135"/>
    <p:sldId id="456" r:id="rId136"/>
    <p:sldId id="459" r:id="rId137"/>
    <p:sldId id="458" r:id="rId138"/>
    <p:sldId id="424" r:id="rId139"/>
    <p:sldId id="457" r:id="rId140"/>
    <p:sldId id="322" r:id="rId141"/>
    <p:sldId id="425" r:id="rId142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936" autoAdjust="0"/>
    <p:restoredTop sz="94660"/>
  </p:normalViewPr>
  <p:slideViewPr>
    <p:cSldViewPr snapToGrid="0">
      <p:cViewPr varScale="1">
        <p:scale>
          <a:sx n="85" d="100"/>
          <a:sy n="85" d="100"/>
        </p:scale>
        <p:origin x="317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38" Type="http://schemas.openxmlformats.org/officeDocument/2006/relationships/slide" Target="slides/slide137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slide" Target="slides/slide127.xml"/><Relationship Id="rId144" Type="http://schemas.openxmlformats.org/officeDocument/2006/relationships/viewProps" Target="viewProps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34" Type="http://schemas.openxmlformats.org/officeDocument/2006/relationships/slide" Target="slides/slide133.xml"/><Relationship Id="rId139" Type="http://schemas.openxmlformats.org/officeDocument/2006/relationships/slide" Target="slides/slide13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16" Type="http://schemas.openxmlformats.org/officeDocument/2006/relationships/slide" Target="slides/slide115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137" Type="http://schemas.openxmlformats.org/officeDocument/2006/relationships/slide" Target="slides/slide13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40" Type="http://schemas.openxmlformats.org/officeDocument/2006/relationships/slide" Target="slides/slide139.xml"/><Relationship Id="rId145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43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microsoft.com/office/2016/11/relationships/changesInfo" Target="changesInfos/changesInfo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lobin.Vlad.2005@gmail.com" userId="8e2188fac2b628e3" providerId="LiveId" clId="{F773F260-AAC8-456D-8F6B-56BD53E1B654}"/>
    <pc:docChg chg="custSel modSld">
      <pc:chgData name="Zlobin.Vlad.2005@gmail.com" userId="8e2188fac2b628e3" providerId="LiveId" clId="{F773F260-AAC8-456D-8F6B-56BD53E1B654}" dt="2025-02-25T16:06:37.135" v="55" actId="20577"/>
      <pc:docMkLst>
        <pc:docMk/>
      </pc:docMkLst>
      <pc:sldChg chg="modSp mod">
        <pc:chgData name="Zlobin.Vlad.2005@gmail.com" userId="8e2188fac2b628e3" providerId="LiveId" clId="{F773F260-AAC8-456D-8F6B-56BD53E1B654}" dt="2025-02-25T16:05:00.374" v="49" actId="20577"/>
        <pc:sldMkLst>
          <pc:docMk/>
          <pc:sldMk cId="3999963065" sldId="345"/>
        </pc:sldMkLst>
        <pc:spChg chg="mod">
          <ac:chgData name="Zlobin.Vlad.2005@gmail.com" userId="8e2188fac2b628e3" providerId="LiveId" clId="{F773F260-AAC8-456D-8F6B-56BD53E1B654}" dt="2025-02-25T16:05:00.374" v="49" actId="20577"/>
          <ac:spMkLst>
            <pc:docMk/>
            <pc:sldMk cId="3999963065" sldId="345"/>
            <ac:spMk id="3" creationId="{00000000-0000-0000-0000-000000000000}"/>
          </ac:spMkLst>
        </pc:spChg>
      </pc:sldChg>
      <pc:sldChg chg="modSp mod">
        <pc:chgData name="Zlobin.Vlad.2005@gmail.com" userId="8e2188fac2b628e3" providerId="LiveId" clId="{F773F260-AAC8-456D-8F6B-56BD53E1B654}" dt="2025-02-25T16:05:35.325" v="53" actId="115"/>
        <pc:sldMkLst>
          <pc:docMk/>
          <pc:sldMk cId="4066220107" sldId="357"/>
        </pc:sldMkLst>
        <pc:spChg chg="mod">
          <ac:chgData name="Zlobin.Vlad.2005@gmail.com" userId="8e2188fac2b628e3" providerId="LiveId" clId="{F773F260-AAC8-456D-8F6B-56BD53E1B654}" dt="2025-02-25T16:05:35.325" v="53" actId="115"/>
          <ac:spMkLst>
            <pc:docMk/>
            <pc:sldMk cId="4066220107" sldId="357"/>
            <ac:spMk id="3" creationId="{00000000-0000-0000-0000-000000000000}"/>
          </ac:spMkLst>
        </pc:spChg>
      </pc:sldChg>
      <pc:sldChg chg="modSp mod">
        <pc:chgData name="Zlobin.Vlad.2005@gmail.com" userId="8e2188fac2b628e3" providerId="LiveId" clId="{F773F260-AAC8-456D-8F6B-56BD53E1B654}" dt="2025-02-25T15:40:58.928" v="24" actId="20577"/>
        <pc:sldMkLst>
          <pc:docMk/>
          <pc:sldMk cId="3234396645" sldId="364"/>
        </pc:sldMkLst>
        <pc:spChg chg="mod">
          <ac:chgData name="Zlobin.Vlad.2005@gmail.com" userId="8e2188fac2b628e3" providerId="LiveId" clId="{F773F260-AAC8-456D-8F6B-56BD53E1B654}" dt="2025-02-25T15:40:58.928" v="24" actId="20577"/>
          <ac:spMkLst>
            <pc:docMk/>
            <pc:sldMk cId="3234396645" sldId="364"/>
            <ac:spMk id="3" creationId="{1F823F1F-E1AB-4EE4-BA60-805386F1F4D6}"/>
          </ac:spMkLst>
        </pc:spChg>
      </pc:sldChg>
      <pc:sldChg chg="modSp mod">
        <pc:chgData name="Zlobin.Vlad.2005@gmail.com" userId="8e2188fac2b628e3" providerId="LiveId" clId="{F773F260-AAC8-456D-8F6B-56BD53E1B654}" dt="2025-02-25T15:44:17.307" v="28" actId="313"/>
        <pc:sldMkLst>
          <pc:docMk/>
          <pc:sldMk cId="4041484315" sldId="373"/>
        </pc:sldMkLst>
        <pc:spChg chg="mod">
          <ac:chgData name="Zlobin.Vlad.2005@gmail.com" userId="8e2188fac2b628e3" providerId="LiveId" clId="{F773F260-AAC8-456D-8F6B-56BD53E1B654}" dt="2025-02-25T15:44:17.307" v="28" actId="313"/>
          <ac:spMkLst>
            <pc:docMk/>
            <pc:sldMk cId="4041484315" sldId="373"/>
            <ac:spMk id="3" creationId="{00000000-0000-0000-0000-000000000000}"/>
          </ac:spMkLst>
        </pc:spChg>
      </pc:sldChg>
      <pc:sldChg chg="modSp mod">
        <pc:chgData name="Zlobin.Vlad.2005@gmail.com" userId="8e2188fac2b628e3" providerId="LiveId" clId="{F773F260-AAC8-456D-8F6B-56BD53E1B654}" dt="2025-02-25T16:06:37.135" v="55" actId="20577"/>
        <pc:sldMkLst>
          <pc:docMk/>
          <pc:sldMk cId="243555841" sldId="412"/>
        </pc:sldMkLst>
        <pc:spChg chg="mod">
          <ac:chgData name="Zlobin.Vlad.2005@gmail.com" userId="8e2188fac2b628e3" providerId="LiveId" clId="{F773F260-AAC8-456D-8F6B-56BD53E1B654}" dt="2025-02-25T16:06:37.135" v="55" actId="20577"/>
          <ac:spMkLst>
            <pc:docMk/>
            <pc:sldMk cId="243555841" sldId="412"/>
            <ac:spMk id="3" creationId="{00000000-0000-0000-0000-000000000000}"/>
          </ac:spMkLst>
        </pc:spChg>
      </pc:sldChg>
      <pc:sldChg chg="modSp">
        <pc:chgData name="Zlobin.Vlad.2005@gmail.com" userId="8e2188fac2b628e3" providerId="LiveId" clId="{F773F260-AAC8-456D-8F6B-56BD53E1B654}" dt="2025-02-25T15:40:05.652" v="16" actId="20577"/>
        <pc:sldMkLst>
          <pc:docMk/>
          <pc:sldMk cId="826954110" sldId="438"/>
        </pc:sldMkLst>
        <pc:spChg chg="mod">
          <ac:chgData name="Zlobin.Vlad.2005@gmail.com" userId="8e2188fac2b628e3" providerId="LiveId" clId="{F773F260-AAC8-456D-8F6B-56BD53E1B654}" dt="2025-02-25T15:40:05.652" v="16" actId="20577"/>
          <ac:spMkLst>
            <pc:docMk/>
            <pc:sldMk cId="826954110" sldId="438"/>
            <ac:spMk id="3" creationId="{B914B649-2F84-435D-A042-4C31D1ABEDD1}"/>
          </ac:spMkLst>
        </pc:spChg>
      </pc:sldChg>
      <pc:sldChg chg="modSp mod">
        <pc:chgData name="Zlobin.Vlad.2005@gmail.com" userId="8e2188fac2b628e3" providerId="LiveId" clId="{F773F260-AAC8-456D-8F6B-56BD53E1B654}" dt="2025-02-25T15:46:40.597" v="35" actId="20577"/>
        <pc:sldMkLst>
          <pc:docMk/>
          <pc:sldMk cId="3388442539" sldId="462"/>
        </pc:sldMkLst>
        <pc:spChg chg="mod">
          <ac:chgData name="Zlobin.Vlad.2005@gmail.com" userId="8e2188fac2b628e3" providerId="LiveId" clId="{F773F260-AAC8-456D-8F6B-56BD53E1B654}" dt="2025-02-25T15:46:40.597" v="35" actId="20577"/>
          <ac:spMkLst>
            <pc:docMk/>
            <pc:sldMk cId="3388442539" sldId="462"/>
            <ac:spMk id="8" creationId="{B317B184-AB4E-41EB-B06A-A0D3061C1F7E}"/>
          </ac:spMkLst>
        </pc:spChg>
      </pc:sldChg>
    </pc:docChg>
  </pc:docChgLst>
  <pc:docChgLst>
    <pc:chgData name="Zlobin.Vlad.2005@gmail.com" userId="8e2188fac2b628e3" providerId="LiveId" clId="{17C9DE6F-644E-4097-8072-186ECB4195A7}"/>
    <pc:docChg chg="undo custSel addSld delSld modSld sldOrd">
      <pc:chgData name="Zlobin.Vlad.2005@gmail.com" userId="8e2188fac2b628e3" providerId="LiveId" clId="{17C9DE6F-644E-4097-8072-186ECB4195A7}" dt="2024-12-01T20:44:53.594" v="3049" actId="20577"/>
      <pc:docMkLst>
        <pc:docMk/>
      </pc:docMkLst>
      <pc:sldChg chg="addSp delSp modSp mod">
        <pc:chgData name="Zlobin.Vlad.2005@gmail.com" userId="8e2188fac2b628e3" providerId="LiveId" clId="{17C9DE6F-644E-4097-8072-186ECB4195A7}" dt="2024-11-30T15:58:21.866" v="200" actId="21"/>
        <pc:sldMkLst>
          <pc:docMk/>
          <pc:sldMk cId="3537700904" sldId="271"/>
        </pc:sldMkLst>
        <pc:spChg chg="add mod">
          <ac:chgData name="Zlobin.Vlad.2005@gmail.com" userId="8e2188fac2b628e3" providerId="LiveId" clId="{17C9DE6F-644E-4097-8072-186ECB4195A7}" dt="2024-11-30T15:56:08.226" v="174" actId="1076"/>
          <ac:spMkLst>
            <pc:docMk/>
            <pc:sldMk cId="3537700904" sldId="271"/>
            <ac:spMk id="3" creationId="{DE0A4B05-221C-45FD-AA17-51EC9B82064C}"/>
          </ac:spMkLst>
        </pc:spChg>
        <pc:spChg chg="del">
          <ac:chgData name="Zlobin.Vlad.2005@gmail.com" userId="8e2188fac2b628e3" providerId="LiveId" clId="{17C9DE6F-644E-4097-8072-186ECB4195A7}" dt="2024-11-30T15:58:21.866" v="200" actId="21"/>
          <ac:spMkLst>
            <pc:docMk/>
            <pc:sldMk cId="3537700904" sldId="271"/>
            <ac:spMk id="5" creationId="{00000000-0000-0000-0000-000000000000}"/>
          </ac:spMkLst>
        </pc:spChg>
        <pc:picChg chg="add mod ord">
          <ac:chgData name="Zlobin.Vlad.2005@gmail.com" userId="8e2188fac2b628e3" providerId="LiveId" clId="{17C9DE6F-644E-4097-8072-186ECB4195A7}" dt="2024-11-30T15:54:09.610" v="157" actId="167"/>
          <ac:picMkLst>
            <pc:docMk/>
            <pc:sldMk cId="3537700904" sldId="271"/>
            <ac:picMk id="4" creationId="{3B9714CE-D223-4685-AAA0-77A76297094F}"/>
          </ac:picMkLst>
        </pc:picChg>
      </pc:sldChg>
      <pc:sldChg chg="addSp delSp modSp mod">
        <pc:chgData name="Zlobin.Vlad.2005@gmail.com" userId="8e2188fac2b628e3" providerId="LiveId" clId="{17C9DE6F-644E-4097-8072-186ECB4195A7}" dt="2024-11-30T16:02:32.326" v="245" actId="1076"/>
        <pc:sldMkLst>
          <pc:docMk/>
          <pc:sldMk cId="3626314882" sldId="272"/>
        </pc:sldMkLst>
        <pc:spChg chg="add mod">
          <ac:chgData name="Zlobin.Vlad.2005@gmail.com" userId="8e2188fac2b628e3" providerId="LiveId" clId="{17C9DE6F-644E-4097-8072-186ECB4195A7}" dt="2024-11-30T16:02:32.326" v="245" actId="1076"/>
          <ac:spMkLst>
            <pc:docMk/>
            <pc:sldMk cId="3626314882" sldId="272"/>
            <ac:spMk id="2" creationId="{5575773D-54B7-4763-880D-7EBFD76D36B0}"/>
          </ac:spMkLst>
        </pc:spChg>
        <pc:spChg chg="del">
          <ac:chgData name="Zlobin.Vlad.2005@gmail.com" userId="8e2188fac2b628e3" providerId="LiveId" clId="{17C9DE6F-644E-4097-8072-186ECB4195A7}" dt="2024-11-30T15:56:27.920" v="178" actId="21"/>
          <ac:spMkLst>
            <pc:docMk/>
            <pc:sldMk cId="3626314882" sldId="272"/>
            <ac:spMk id="5" creationId="{00000000-0000-0000-0000-000000000000}"/>
          </ac:spMkLst>
        </pc:spChg>
      </pc:sldChg>
      <pc:sldChg chg="addSp delSp modSp mod">
        <pc:chgData name="Zlobin.Vlad.2005@gmail.com" userId="8e2188fac2b628e3" providerId="LiveId" clId="{17C9DE6F-644E-4097-8072-186ECB4195A7}" dt="2024-11-30T15:58:16.871" v="199" actId="21"/>
        <pc:sldMkLst>
          <pc:docMk/>
          <pc:sldMk cId="2723619514" sldId="273"/>
        </pc:sldMkLst>
        <pc:spChg chg="add mod">
          <ac:chgData name="Zlobin.Vlad.2005@gmail.com" userId="8e2188fac2b628e3" providerId="LiveId" clId="{17C9DE6F-644E-4097-8072-186ECB4195A7}" dt="2024-11-30T15:56:57.941" v="179" actId="108"/>
          <ac:spMkLst>
            <pc:docMk/>
            <pc:sldMk cId="2723619514" sldId="273"/>
            <ac:spMk id="2" creationId="{E3ECEE4A-2F99-4DDC-8B7B-A6A385AAB3FA}"/>
          </ac:spMkLst>
        </pc:spChg>
        <pc:spChg chg="del">
          <ac:chgData name="Zlobin.Vlad.2005@gmail.com" userId="8e2188fac2b628e3" providerId="LiveId" clId="{17C9DE6F-644E-4097-8072-186ECB4195A7}" dt="2024-11-30T15:58:16.871" v="199" actId="21"/>
          <ac:spMkLst>
            <pc:docMk/>
            <pc:sldMk cId="2723619514" sldId="273"/>
            <ac:spMk id="5" creationId="{00000000-0000-0000-0000-000000000000}"/>
          </ac:spMkLst>
        </pc:spChg>
      </pc:sldChg>
      <pc:sldChg chg="addSp modSp mod">
        <pc:chgData name="Zlobin.Vlad.2005@gmail.com" userId="8e2188fac2b628e3" providerId="LiveId" clId="{17C9DE6F-644E-4097-8072-186ECB4195A7}" dt="2024-11-30T15:58:33.396" v="203" actId="1076"/>
        <pc:sldMkLst>
          <pc:docMk/>
          <pc:sldMk cId="1874660649" sldId="274"/>
        </pc:sldMkLst>
        <pc:spChg chg="add mod">
          <ac:chgData name="Zlobin.Vlad.2005@gmail.com" userId="8e2188fac2b628e3" providerId="LiveId" clId="{17C9DE6F-644E-4097-8072-186ECB4195A7}" dt="2024-11-30T15:58:33.396" v="203" actId="1076"/>
          <ac:spMkLst>
            <pc:docMk/>
            <pc:sldMk cId="1874660649" sldId="274"/>
            <ac:spMk id="2" creationId="{4AD16A9D-66A7-4ADF-95BD-1DD75126C197}"/>
          </ac:spMkLst>
        </pc:spChg>
      </pc:sldChg>
      <pc:sldChg chg="addSp modSp mod">
        <pc:chgData name="Zlobin.Vlad.2005@gmail.com" userId="8e2188fac2b628e3" providerId="LiveId" clId="{17C9DE6F-644E-4097-8072-186ECB4195A7}" dt="2024-11-30T15:57:24.593" v="186" actId="14100"/>
        <pc:sldMkLst>
          <pc:docMk/>
          <pc:sldMk cId="4153950869" sldId="275"/>
        </pc:sldMkLst>
        <pc:spChg chg="add mod">
          <ac:chgData name="Zlobin.Vlad.2005@gmail.com" userId="8e2188fac2b628e3" providerId="LiveId" clId="{17C9DE6F-644E-4097-8072-186ECB4195A7}" dt="2024-11-30T15:57:24.593" v="186" actId="14100"/>
          <ac:spMkLst>
            <pc:docMk/>
            <pc:sldMk cId="4153950869" sldId="275"/>
            <ac:spMk id="2" creationId="{B6A7CF23-29FB-40E3-86A4-54CDF830EA45}"/>
          </ac:spMkLst>
        </pc:spChg>
        <pc:spChg chg="mod">
          <ac:chgData name="Zlobin.Vlad.2005@gmail.com" userId="8e2188fac2b628e3" providerId="LiveId" clId="{17C9DE6F-644E-4097-8072-186ECB4195A7}" dt="2024-11-30T15:57:09.621" v="182" actId="1076"/>
          <ac:spMkLst>
            <pc:docMk/>
            <pc:sldMk cId="4153950869" sldId="275"/>
            <ac:spMk id="16" creationId="{00000000-0000-0000-0000-000000000000}"/>
          </ac:spMkLst>
        </pc:spChg>
      </pc:sldChg>
      <pc:sldChg chg="addSp modSp mod">
        <pc:chgData name="Zlobin.Vlad.2005@gmail.com" userId="8e2188fac2b628e3" providerId="LiveId" clId="{17C9DE6F-644E-4097-8072-186ECB4195A7}" dt="2024-11-30T15:57:38.786" v="190" actId="1076"/>
        <pc:sldMkLst>
          <pc:docMk/>
          <pc:sldMk cId="3851187743" sldId="276"/>
        </pc:sldMkLst>
        <pc:spChg chg="add mod">
          <ac:chgData name="Zlobin.Vlad.2005@gmail.com" userId="8e2188fac2b628e3" providerId="LiveId" clId="{17C9DE6F-644E-4097-8072-186ECB4195A7}" dt="2024-11-30T15:57:38.786" v="190" actId="1076"/>
          <ac:spMkLst>
            <pc:docMk/>
            <pc:sldMk cId="3851187743" sldId="276"/>
            <ac:spMk id="2" creationId="{C73EFC71-63B2-4796-A94C-60CFFF5D868E}"/>
          </ac:spMkLst>
        </pc:spChg>
      </pc:sldChg>
      <pc:sldChg chg="addSp delSp modSp mod">
        <pc:chgData name="Zlobin.Vlad.2005@gmail.com" userId="8e2188fac2b628e3" providerId="LiveId" clId="{17C9DE6F-644E-4097-8072-186ECB4195A7}" dt="2024-11-30T15:58:08.639" v="198" actId="21"/>
        <pc:sldMkLst>
          <pc:docMk/>
          <pc:sldMk cId="3999023798" sldId="278"/>
        </pc:sldMkLst>
        <pc:spChg chg="add mod">
          <ac:chgData name="Zlobin.Vlad.2005@gmail.com" userId="8e2188fac2b628e3" providerId="LiveId" clId="{17C9DE6F-644E-4097-8072-186ECB4195A7}" dt="2024-11-30T15:58:06.152" v="197" actId="1076"/>
          <ac:spMkLst>
            <pc:docMk/>
            <pc:sldMk cId="3999023798" sldId="278"/>
            <ac:spMk id="2" creationId="{671C9AF6-7FFE-4B7B-83CA-C14FB8E0F74A}"/>
          </ac:spMkLst>
        </pc:spChg>
        <pc:spChg chg="del">
          <ac:chgData name="Zlobin.Vlad.2005@gmail.com" userId="8e2188fac2b628e3" providerId="LiveId" clId="{17C9DE6F-644E-4097-8072-186ECB4195A7}" dt="2024-11-30T15:58:08.639" v="198" actId="21"/>
          <ac:spMkLst>
            <pc:docMk/>
            <pc:sldMk cId="3999023798" sldId="278"/>
            <ac:spMk id="5" creationId="{00000000-0000-0000-0000-000000000000}"/>
          </ac:spMkLst>
        </pc:spChg>
      </pc:sldChg>
      <pc:sldChg chg="addSp modSp mod">
        <pc:chgData name="Zlobin.Vlad.2005@gmail.com" userId="8e2188fac2b628e3" providerId="LiveId" clId="{17C9DE6F-644E-4097-8072-186ECB4195A7}" dt="2024-11-30T16:15:57.253" v="413" actId="20577"/>
        <pc:sldMkLst>
          <pc:docMk/>
          <pc:sldMk cId="2553198263" sldId="285"/>
        </pc:sldMkLst>
        <pc:spChg chg="add mod">
          <ac:chgData name="Zlobin.Vlad.2005@gmail.com" userId="8e2188fac2b628e3" providerId="LiveId" clId="{17C9DE6F-644E-4097-8072-186ECB4195A7}" dt="2024-11-30T16:15:57.253" v="413" actId="20577"/>
          <ac:spMkLst>
            <pc:docMk/>
            <pc:sldMk cId="2553198263" sldId="285"/>
            <ac:spMk id="4" creationId="{70CC84C1-1034-4ECB-83AB-A04B3F55075A}"/>
          </ac:spMkLst>
        </pc:spChg>
        <pc:picChg chg="add mod">
          <ac:chgData name="Zlobin.Vlad.2005@gmail.com" userId="8e2188fac2b628e3" providerId="LiveId" clId="{17C9DE6F-644E-4097-8072-186ECB4195A7}" dt="2024-11-30T16:11:17.033" v="359" actId="1076"/>
          <ac:picMkLst>
            <pc:docMk/>
            <pc:sldMk cId="2553198263" sldId="285"/>
            <ac:picMk id="2" creationId="{28382A72-6FC9-4FC4-BFCF-EE5E1DFF19B0}"/>
          </ac:picMkLst>
        </pc:picChg>
      </pc:sldChg>
      <pc:sldChg chg="addSp modSp mod">
        <pc:chgData name="Zlobin.Vlad.2005@gmail.com" userId="8e2188fac2b628e3" providerId="LiveId" clId="{17C9DE6F-644E-4097-8072-186ECB4195A7}" dt="2024-11-30T17:37:30.161" v="1045" actId="167"/>
        <pc:sldMkLst>
          <pc:docMk/>
          <pc:sldMk cId="2996560035" sldId="293"/>
        </pc:sldMkLst>
        <pc:spChg chg="add mod">
          <ac:chgData name="Zlobin.Vlad.2005@gmail.com" userId="8e2188fac2b628e3" providerId="LiveId" clId="{17C9DE6F-644E-4097-8072-186ECB4195A7}" dt="2024-11-30T17:29:41.767" v="906" actId="1076"/>
          <ac:spMkLst>
            <pc:docMk/>
            <pc:sldMk cId="2996560035" sldId="293"/>
            <ac:spMk id="2" creationId="{5435D1C5-A510-4DCC-B306-303944DFFED0}"/>
          </ac:spMkLst>
        </pc:spChg>
        <pc:picChg chg="add ord">
          <ac:chgData name="Zlobin.Vlad.2005@gmail.com" userId="8e2188fac2b628e3" providerId="LiveId" clId="{17C9DE6F-644E-4097-8072-186ECB4195A7}" dt="2024-11-30T17:37:30.161" v="1045" actId="167"/>
          <ac:picMkLst>
            <pc:docMk/>
            <pc:sldMk cId="2996560035" sldId="293"/>
            <ac:picMk id="3" creationId="{E042DABF-C416-4135-9AB0-68F4B72F82CF}"/>
          </ac:picMkLst>
        </pc:picChg>
      </pc:sldChg>
      <pc:sldChg chg="addSp delSp modSp mod">
        <pc:chgData name="Zlobin.Vlad.2005@gmail.com" userId="8e2188fac2b628e3" providerId="LiveId" clId="{17C9DE6F-644E-4097-8072-186ECB4195A7}" dt="2024-11-30T17:30:10.731" v="913" actId="1076"/>
        <pc:sldMkLst>
          <pc:docMk/>
          <pc:sldMk cId="805048090" sldId="294"/>
        </pc:sldMkLst>
        <pc:spChg chg="add del">
          <ac:chgData name="Zlobin.Vlad.2005@gmail.com" userId="8e2188fac2b628e3" providerId="LiveId" clId="{17C9DE6F-644E-4097-8072-186ECB4195A7}" dt="2024-11-30T17:29:58.081" v="908" actId="11529"/>
          <ac:spMkLst>
            <pc:docMk/>
            <pc:sldMk cId="805048090" sldId="294"/>
            <ac:spMk id="2" creationId="{0EB08A78-A5F9-4506-8F6E-94CE21863D6E}"/>
          </ac:spMkLst>
        </pc:spChg>
        <pc:spChg chg="add mod">
          <ac:chgData name="Zlobin.Vlad.2005@gmail.com" userId="8e2188fac2b628e3" providerId="LiveId" clId="{17C9DE6F-644E-4097-8072-186ECB4195A7}" dt="2024-11-30T17:30:10.731" v="913" actId="1076"/>
          <ac:spMkLst>
            <pc:docMk/>
            <pc:sldMk cId="805048090" sldId="294"/>
            <ac:spMk id="3" creationId="{CA39A6BB-16C9-4699-92B2-6C1FF9E3F758}"/>
          </ac:spMkLst>
        </pc:spChg>
      </pc:sldChg>
      <pc:sldChg chg="addSp modSp mod">
        <pc:chgData name="Zlobin.Vlad.2005@gmail.com" userId="8e2188fac2b628e3" providerId="LiveId" clId="{17C9DE6F-644E-4097-8072-186ECB4195A7}" dt="2024-11-30T17:37:36.791" v="1047" actId="167"/>
        <pc:sldMkLst>
          <pc:docMk/>
          <pc:sldMk cId="4290144041" sldId="295"/>
        </pc:sldMkLst>
        <pc:spChg chg="add mod">
          <ac:chgData name="Zlobin.Vlad.2005@gmail.com" userId="8e2188fac2b628e3" providerId="LiveId" clId="{17C9DE6F-644E-4097-8072-186ECB4195A7}" dt="2024-11-30T17:35:38.455" v="961" actId="1076"/>
          <ac:spMkLst>
            <pc:docMk/>
            <pc:sldMk cId="4290144041" sldId="295"/>
            <ac:spMk id="8" creationId="{34766502-0223-4C24-95FB-C80422190803}"/>
          </ac:spMkLst>
        </pc:spChg>
        <pc:picChg chg="add mod">
          <ac:chgData name="Zlobin.Vlad.2005@gmail.com" userId="8e2188fac2b628e3" providerId="LiveId" clId="{17C9DE6F-644E-4097-8072-186ECB4195A7}" dt="2024-11-30T17:34:31.180" v="917" actId="1076"/>
          <ac:picMkLst>
            <pc:docMk/>
            <pc:sldMk cId="4290144041" sldId="295"/>
            <ac:picMk id="3" creationId="{8E11B74F-F66D-4A7E-9926-05334666C350}"/>
          </ac:picMkLst>
        </pc:picChg>
        <pc:picChg chg="add ord">
          <ac:chgData name="Zlobin.Vlad.2005@gmail.com" userId="8e2188fac2b628e3" providerId="LiveId" clId="{17C9DE6F-644E-4097-8072-186ECB4195A7}" dt="2024-11-30T17:37:36.791" v="1047" actId="167"/>
          <ac:picMkLst>
            <pc:docMk/>
            <pc:sldMk cId="4290144041" sldId="295"/>
            <ac:picMk id="9" creationId="{16E7126E-FC6E-47EC-BED9-4BCBAD78B617}"/>
          </ac:picMkLst>
        </pc:picChg>
      </pc:sldChg>
      <pc:sldChg chg="addSp modSp mod">
        <pc:chgData name="Zlobin.Vlad.2005@gmail.com" userId="8e2188fac2b628e3" providerId="LiveId" clId="{17C9DE6F-644E-4097-8072-186ECB4195A7}" dt="2024-11-30T17:37:44.501" v="1049" actId="167"/>
        <pc:sldMkLst>
          <pc:docMk/>
          <pc:sldMk cId="735176180" sldId="296"/>
        </pc:sldMkLst>
        <pc:spChg chg="add mod">
          <ac:chgData name="Zlobin.Vlad.2005@gmail.com" userId="8e2188fac2b628e3" providerId="LiveId" clId="{17C9DE6F-644E-4097-8072-186ECB4195A7}" dt="2024-11-30T17:37:09.773" v="1043" actId="1076"/>
          <ac:spMkLst>
            <pc:docMk/>
            <pc:sldMk cId="735176180" sldId="296"/>
            <ac:spMk id="2" creationId="{FCAA6D5B-3434-4A40-905B-647C749B9E2C}"/>
          </ac:spMkLst>
        </pc:spChg>
        <pc:picChg chg="add ord">
          <ac:chgData name="Zlobin.Vlad.2005@gmail.com" userId="8e2188fac2b628e3" providerId="LiveId" clId="{17C9DE6F-644E-4097-8072-186ECB4195A7}" dt="2024-11-30T17:37:44.501" v="1049" actId="167"/>
          <ac:picMkLst>
            <pc:docMk/>
            <pc:sldMk cId="735176180" sldId="296"/>
            <ac:picMk id="3" creationId="{EC50AE19-E84A-4AA5-9DBE-A6ABD3A5A721}"/>
          </ac:picMkLst>
        </pc:picChg>
      </pc:sldChg>
      <pc:sldChg chg="addSp modSp mod">
        <pc:chgData name="Zlobin.Vlad.2005@gmail.com" userId="8e2188fac2b628e3" providerId="LiveId" clId="{17C9DE6F-644E-4097-8072-186ECB4195A7}" dt="2024-11-30T17:40:56.495" v="1081" actId="1076"/>
        <pc:sldMkLst>
          <pc:docMk/>
          <pc:sldMk cId="4201835276" sldId="297"/>
        </pc:sldMkLst>
        <pc:spChg chg="add mod">
          <ac:chgData name="Zlobin.Vlad.2005@gmail.com" userId="8e2188fac2b628e3" providerId="LiveId" clId="{17C9DE6F-644E-4097-8072-186ECB4195A7}" dt="2024-11-30T17:40:56.495" v="1081" actId="1076"/>
          <ac:spMkLst>
            <pc:docMk/>
            <pc:sldMk cId="4201835276" sldId="297"/>
            <ac:spMk id="3" creationId="{E982C6ED-C247-465A-96C6-F99C84BF092E}"/>
          </ac:spMkLst>
        </pc:spChg>
        <pc:picChg chg="add ord">
          <ac:chgData name="Zlobin.Vlad.2005@gmail.com" userId="8e2188fac2b628e3" providerId="LiveId" clId="{17C9DE6F-644E-4097-8072-186ECB4195A7}" dt="2024-11-30T17:37:51.471" v="1051" actId="167"/>
          <ac:picMkLst>
            <pc:docMk/>
            <pc:sldMk cId="4201835276" sldId="297"/>
            <ac:picMk id="2" creationId="{2B1E8B98-A98F-4E17-99B5-ED9ED024E831}"/>
          </ac:picMkLst>
        </pc:picChg>
      </pc:sldChg>
      <pc:sldChg chg="addSp delSp modSp mod">
        <pc:chgData name="Zlobin.Vlad.2005@gmail.com" userId="8e2188fac2b628e3" providerId="LiveId" clId="{17C9DE6F-644E-4097-8072-186ECB4195A7}" dt="2024-12-01T20:21:20.125" v="2537" actId="1076"/>
        <pc:sldMkLst>
          <pc:docMk/>
          <pc:sldMk cId="757372343" sldId="310"/>
        </pc:sldMkLst>
        <pc:spChg chg="del">
          <ac:chgData name="Zlobin.Vlad.2005@gmail.com" userId="8e2188fac2b628e3" providerId="LiveId" clId="{17C9DE6F-644E-4097-8072-186ECB4195A7}" dt="2024-12-01T18:57:10.336" v="2092" actId="21"/>
          <ac:spMkLst>
            <pc:docMk/>
            <pc:sldMk cId="757372343" sldId="310"/>
            <ac:spMk id="5" creationId="{00000000-0000-0000-0000-000000000000}"/>
          </ac:spMkLst>
        </pc:spChg>
        <pc:spChg chg="mod">
          <ac:chgData name="Zlobin.Vlad.2005@gmail.com" userId="8e2188fac2b628e3" providerId="LiveId" clId="{17C9DE6F-644E-4097-8072-186ECB4195A7}" dt="2024-12-01T18:57:16.754" v="2093" actId="1076"/>
          <ac:spMkLst>
            <pc:docMk/>
            <pc:sldMk cId="757372343" sldId="310"/>
            <ac:spMk id="9" creationId="{00000000-0000-0000-0000-000000000000}"/>
          </ac:spMkLst>
        </pc:spChg>
        <pc:picChg chg="add mod">
          <ac:chgData name="Zlobin.Vlad.2005@gmail.com" userId="8e2188fac2b628e3" providerId="LiveId" clId="{17C9DE6F-644E-4097-8072-186ECB4195A7}" dt="2024-12-01T20:21:18.672" v="2536" actId="1076"/>
          <ac:picMkLst>
            <pc:docMk/>
            <pc:sldMk cId="757372343" sldId="310"/>
            <ac:picMk id="3" creationId="{27C2E855-DAD7-4A94-9F6C-1E39FF051C3C}"/>
          </ac:picMkLst>
        </pc:picChg>
        <pc:picChg chg="add mod">
          <ac:chgData name="Zlobin.Vlad.2005@gmail.com" userId="8e2188fac2b628e3" providerId="LiveId" clId="{17C9DE6F-644E-4097-8072-186ECB4195A7}" dt="2024-12-01T20:21:10.407" v="2532" actId="1076"/>
          <ac:picMkLst>
            <pc:docMk/>
            <pc:sldMk cId="757372343" sldId="310"/>
            <ac:picMk id="10" creationId="{5DA899AE-224C-4DCD-8BDC-44D78ED89F8D}"/>
          </ac:picMkLst>
        </pc:picChg>
        <pc:picChg chg="add mod">
          <ac:chgData name="Zlobin.Vlad.2005@gmail.com" userId="8e2188fac2b628e3" providerId="LiveId" clId="{17C9DE6F-644E-4097-8072-186ECB4195A7}" dt="2024-12-01T20:21:20.125" v="2537" actId="1076"/>
          <ac:picMkLst>
            <pc:docMk/>
            <pc:sldMk cId="757372343" sldId="310"/>
            <ac:picMk id="12" creationId="{1E77D127-4BA6-4EF3-9BE6-544F54B14EA4}"/>
          </ac:picMkLst>
        </pc:picChg>
      </pc:sldChg>
      <pc:sldChg chg="addSp modSp mod">
        <pc:chgData name="Zlobin.Vlad.2005@gmail.com" userId="8e2188fac2b628e3" providerId="LiveId" clId="{17C9DE6F-644E-4097-8072-186ECB4195A7}" dt="2024-12-01T20:22:36.588" v="2552" actId="1076"/>
        <pc:sldMkLst>
          <pc:docMk/>
          <pc:sldMk cId="278433035" sldId="311"/>
        </pc:sldMkLst>
        <pc:picChg chg="add mod">
          <ac:chgData name="Zlobin.Vlad.2005@gmail.com" userId="8e2188fac2b628e3" providerId="LiveId" clId="{17C9DE6F-644E-4097-8072-186ECB4195A7}" dt="2024-12-01T20:22:36.588" v="2552" actId="1076"/>
          <ac:picMkLst>
            <pc:docMk/>
            <pc:sldMk cId="278433035" sldId="311"/>
            <ac:picMk id="3" creationId="{074AA3C8-BBB3-46E7-A35A-87AB366B3DE9}"/>
          </ac:picMkLst>
        </pc:picChg>
        <pc:picChg chg="add mod">
          <ac:chgData name="Zlobin.Vlad.2005@gmail.com" userId="8e2188fac2b628e3" providerId="LiveId" clId="{17C9DE6F-644E-4097-8072-186ECB4195A7}" dt="2024-12-01T20:22:35.093" v="2551" actId="1076"/>
          <ac:picMkLst>
            <pc:docMk/>
            <pc:sldMk cId="278433035" sldId="311"/>
            <ac:picMk id="10" creationId="{CD3C1F4F-7B77-4A89-BE41-1C7EEA871B14}"/>
          </ac:picMkLst>
        </pc:picChg>
      </pc:sldChg>
      <pc:sldChg chg="addSp modSp mod">
        <pc:chgData name="Zlobin.Vlad.2005@gmail.com" userId="8e2188fac2b628e3" providerId="LiveId" clId="{17C9DE6F-644E-4097-8072-186ECB4195A7}" dt="2024-12-01T20:23:30.106" v="2562" actId="1076"/>
        <pc:sldMkLst>
          <pc:docMk/>
          <pc:sldMk cId="2591973400" sldId="312"/>
        </pc:sldMkLst>
        <pc:picChg chg="add mod">
          <ac:chgData name="Zlobin.Vlad.2005@gmail.com" userId="8e2188fac2b628e3" providerId="LiveId" clId="{17C9DE6F-644E-4097-8072-186ECB4195A7}" dt="2024-12-01T20:23:30.106" v="2562" actId="1076"/>
          <ac:picMkLst>
            <pc:docMk/>
            <pc:sldMk cId="2591973400" sldId="312"/>
            <ac:picMk id="3" creationId="{E54637E2-6165-4ADD-95CB-063B6FE63E42}"/>
          </ac:picMkLst>
        </pc:picChg>
        <pc:picChg chg="add mod">
          <ac:chgData name="Zlobin.Vlad.2005@gmail.com" userId="8e2188fac2b628e3" providerId="LiveId" clId="{17C9DE6F-644E-4097-8072-186ECB4195A7}" dt="2024-12-01T20:23:28.917" v="2561" actId="1076"/>
          <ac:picMkLst>
            <pc:docMk/>
            <pc:sldMk cId="2591973400" sldId="312"/>
            <ac:picMk id="10" creationId="{C9C98F1F-BF46-4510-A6D2-10E22CD61F73}"/>
          </ac:picMkLst>
        </pc:picChg>
      </pc:sldChg>
      <pc:sldChg chg="addSp modSp mod">
        <pc:chgData name="Zlobin.Vlad.2005@gmail.com" userId="8e2188fac2b628e3" providerId="LiveId" clId="{17C9DE6F-644E-4097-8072-186ECB4195A7}" dt="2024-12-01T20:24:56.820" v="2578" actId="1076"/>
        <pc:sldMkLst>
          <pc:docMk/>
          <pc:sldMk cId="1730691680" sldId="313"/>
        </pc:sldMkLst>
        <pc:picChg chg="add mod">
          <ac:chgData name="Zlobin.Vlad.2005@gmail.com" userId="8e2188fac2b628e3" providerId="LiveId" clId="{17C9DE6F-644E-4097-8072-186ECB4195A7}" dt="2024-12-01T20:24:55.038" v="2577" actId="1076"/>
          <ac:picMkLst>
            <pc:docMk/>
            <pc:sldMk cId="1730691680" sldId="313"/>
            <ac:picMk id="3" creationId="{0C79ED0F-5667-421C-8FF0-8BDF8D9E2E7E}"/>
          </ac:picMkLst>
        </pc:picChg>
        <pc:picChg chg="add mod">
          <ac:chgData name="Zlobin.Vlad.2005@gmail.com" userId="8e2188fac2b628e3" providerId="LiveId" clId="{17C9DE6F-644E-4097-8072-186ECB4195A7}" dt="2024-12-01T20:24:56.820" v="2578" actId="1076"/>
          <ac:picMkLst>
            <pc:docMk/>
            <pc:sldMk cId="1730691680" sldId="313"/>
            <ac:picMk id="10" creationId="{9750EAA8-E6D2-4EDE-8B44-4FC41BD98D84}"/>
          </ac:picMkLst>
        </pc:picChg>
        <pc:picChg chg="add mod">
          <ac:chgData name="Zlobin.Vlad.2005@gmail.com" userId="8e2188fac2b628e3" providerId="LiveId" clId="{17C9DE6F-644E-4097-8072-186ECB4195A7}" dt="2024-12-01T20:24:53.116" v="2576" actId="1076"/>
          <ac:picMkLst>
            <pc:docMk/>
            <pc:sldMk cId="1730691680" sldId="313"/>
            <ac:picMk id="12" creationId="{30459FED-F411-4FF4-B0B8-E0CDF341BA72}"/>
          </ac:picMkLst>
        </pc:picChg>
      </pc:sldChg>
      <pc:sldChg chg="addSp modSp mod">
        <pc:chgData name="Zlobin.Vlad.2005@gmail.com" userId="8e2188fac2b628e3" providerId="LiveId" clId="{17C9DE6F-644E-4097-8072-186ECB4195A7}" dt="2024-12-01T20:25:51.206" v="2590" actId="1076"/>
        <pc:sldMkLst>
          <pc:docMk/>
          <pc:sldMk cId="1409959658" sldId="314"/>
        </pc:sldMkLst>
        <pc:picChg chg="add mod">
          <ac:chgData name="Zlobin.Vlad.2005@gmail.com" userId="8e2188fac2b628e3" providerId="LiveId" clId="{17C9DE6F-644E-4097-8072-186ECB4195A7}" dt="2024-12-01T20:25:48.299" v="2588" actId="14100"/>
          <ac:picMkLst>
            <pc:docMk/>
            <pc:sldMk cId="1409959658" sldId="314"/>
            <ac:picMk id="3" creationId="{0EE6014B-F6A2-462C-BA98-645E51BC111A}"/>
          </ac:picMkLst>
        </pc:picChg>
        <pc:picChg chg="add mod">
          <ac:chgData name="Zlobin.Vlad.2005@gmail.com" userId="8e2188fac2b628e3" providerId="LiveId" clId="{17C9DE6F-644E-4097-8072-186ECB4195A7}" dt="2024-12-01T20:25:51.206" v="2590" actId="1076"/>
          <ac:picMkLst>
            <pc:docMk/>
            <pc:sldMk cId="1409959658" sldId="314"/>
            <ac:picMk id="10" creationId="{445012F4-8764-4C4D-9939-2D68160C0958}"/>
          </ac:picMkLst>
        </pc:picChg>
      </pc:sldChg>
      <pc:sldChg chg="del">
        <pc:chgData name="Zlobin.Vlad.2005@gmail.com" userId="8e2188fac2b628e3" providerId="LiveId" clId="{17C9DE6F-644E-4097-8072-186ECB4195A7}" dt="2024-12-01T20:26:06.567" v="2593" actId="2696"/>
        <pc:sldMkLst>
          <pc:docMk/>
          <pc:sldMk cId="3254203236" sldId="315"/>
        </pc:sldMkLst>
      </pc:sldChg>
      <pc:sldChg chg="del">
        <pc:chgData name="Zlobin.Vlad.2005@gmail.com" userId="8e2188fac2b628e3" providerId="LiveId" clId="{17C9DE6F-644E-4097-8072-186ECB4195A7}" dt="2024-12-01T20:26:04.604" v="2592" actId="2696"/>
        <pc:sldMkLst>
          <pc:docMk/>
          <pc:sldMk cId="3544174977" sldId="316"/>
        </pc:sldMkLst>
      </pc:sldChg>
      <pc:sldChg chg="del">
        <pc:chgData name="Zlobin.Vlad.2005@gmail.com" userId="8e2188fac2b628e3" providerId="LiveId" clId="{17C9DE6F-644E-4097-8072-186ECB4195A7}" dt="2024-12-01T20:26:02.288" v="2591" actId="2696"/>
        <pc:sldMkLst>
          <pc:docMk/>
          <pc:sldMk cId="1098248888" sldId="319"/>
        </pc:sldMkLst>
      </pc:sldChg>
      <pc:sldChg chg="modSp mod modAnim">
        <pc:chgData name="Zlobin.Vlad.2005@gmail.com" userId="8e2188fac2b628e3" providerId="LiveId" clId="{17C9DE6F-644E-4097-8072-186ECB4195A7}" dt="2024-11-30T15:44:46.664" v="54" actId="207"/>
        <pc:sldMkLst>
          <pc:docMk/>
          <pc:sldMk cId="2287071064" sldId="325"/>
        </pc:sldMkLst>
        <pc:spChg chg="mod">
          <ac:chgData name="Zlobin.Vlad.2005@gmail.com" userId="8e2188fac2b628e3" providerId="LiveId" clId="{17C9DE6F-644E-4097-8072-186ECB4195A7}" dt="2024-11-30T15:44:46.664" v="54" actId="207"/>
          <ac:spMkLst>
            <pc:docMk/>
            <pc:sldMk cId="2287071064" sldId="325"/>
            <ac:spMk id="4" creationId="{00000000-0000-0000-0000-000000000000}"/>
          </ac:spMkLst>
        </pc:spChg>
      </pc:sldChg>
      <pc:sldChg chg="modSp mod modAnim">
        <pc:chgData name="Zlobin.Vlad.2005@gmail.com" userId="8e2188fac2b628e3" providerId="LiveId" clId="{17C9DE6F-644E-4097-8072-186ECB4195A7}" dt="2024-11-30T15:50:36.518" v="139"/>
        <pc:sldMkLst>
          <pc:docMk/>
          <pc:sldMk cId="3257162017" sldId="326"/>
        </pc:sldMkLst>
        <pc:spChg chg="mod">
          <ac:chgData name="Zlobin.Vlad.2005@gmail.com" userId="8e2188fac2b628e3" providerId="LiveId" clId="{17C9DE6F-644E-4097-8072-186ECB4195A7}" dt="2024-11-30T15:44:53.836" v="55" actId="207"/>
          <ac:spMkLst>
            <pc:docMk/>
            <pc:sldMk cId="3257162017" sldId="326"/>
            <ac:spMk id="4" creationId="{00000000-0000-0000-0000-000000000000}"/>
          </ac:spMkLst>
        </pc:spChg>
        <pc:picChg chg="mod">
          <ac:chgData name="Zlobin.Vlad.2005@gmail.com" userId="8e2188fac2b628e3" providerId="LiveId" clId="{17C9DE6F-644E-4097-8072-186ECB4195A7}" dt="2024-11-30T15:42:11.829" v="15" actId="1076"/>
          <ac:picMkLst>
            <pc:docMk/>
            <pc:sldMk cId="3257162017" sldId="326"/>
            <ac:picMk id="8" creationId="{00000000-0000-0000-0000-000000000000}"/>
          </ac:picMkLst>
        </pc:picChg>
      </pc:sldChg>
      <pc:sldChg chg="modSp mod modAnim">
        <pc:chgData name="Zlobin.Vlad.2005@gmail.com" userId="8e2188fac2b628e3" providerId="LiveId" clId="{17C9DE6F-644E-4097-8072-186ECB4195A7}" dt="2024-11-30T15:50:30.674" v="138"/>
        <pc:sldMkLst>
          <pc:docMk/>
          <pc:sldMk cId="4132581722" sldId="327"/>
        </pc:sldMkLst>
        <pc:spChg chg="mod">
          <ac:chgData name="Zlobin.Vlad.2005@gmail.com" userId="8e2188fac2b628e3" providerId="LiveId" clId="{17C9DE6F-644E-4097-8072-186ECB4195A7}" dt="2024-11-30T15:47:52.198" v="79" actId="20577"/>
          <ac:spMkLst>
            <pc:docMk/>
            <pc:sldMk cId="4132581722" sldId="327"/>
            <ac:spMk id="4" creationId="{00000000-0000-0000-0000-000000000000}"/>
          </ac:spMkLst>
        </pc:spChg>
        <pc:picChg chg="mod">
          <ac:chgData name="Zlobin.Vlad.2005@gmail.com" userId="8e2188fac2b628e3" providerId="LiveId" clId="{17C9DE6F-644E-4097-8072-186ECB4195A7}" dt="2024-11-30T15:47:21.900" v="73" actId="1076"/>
          <ac:picMkLst>
            <pc:docMk/>
            <pc:sldMk cId="4132581722" sldId="327"/>
            <ac:picMk id="7" creationId="{00000000-0000-0000-0000-000000000000}"/>
          </ac:picMkLst>
        </pc:picChg>
      </pc:sldChg>
      <pc:sldChg chg="modSp mod modAnim">
        <pc:chgData name="Zlobin.Vlad.2005@gmail.com" userId="8e2188fac2b628e3" providerId="LiveId" clId="{17C9DE6F-644E-4097-8072-186ECB4195A7}" dt="2024-11-30T15:50:42.484" v="140"/>
        <pc:sldMkLst>
          <pc:docMk/>
          <pc:sldMk cId="3452652534" sldId="328"/>
        </pc:sldMkLst>
        <pc:spChg chg="mod">
          <ac:chgData name="Zlobin.Vlad.2005@gmail.com" userId="8e2188fac2b628e3" providerId="LiveId" clId="{17C9DE6F-644E-4097-8072-186ECB4195A7}" dt="2024-11-30T15:48:03.025" v="82" actId="207"/>
          <ac:spMkLst>
            <pc:docMk/>
            <pc:sldMk cId="3452652534" sldId="328"/>
            <ac:spMk id="4" creationId="{00000000-0000-0000-0000-000000000000}"/>
          </ac:spMkLst>
        </pc:spChg>
      </pc:sldChg>
      <pc:sldChg chg="modSp mod modAnim">
        <pc:chgData name="Zlobin.Vlad.2005@gmail.com" userId="8e2188fac2b628e3" providerId="LiveId" clId="{17C9DE6F-644E-4097-8072-186ECB4195A7}" dt="2024-11-30T15:50:45.260" v="141"/>
        <pc:sldMkLst>
          <pc:docMk/>
          <pc:sldMk cId="3428844431" sldId="329"/>
        </pc:sldMkLst>
        <pc:spChg chg="mod">
          <ac:chgData name="Zlobin.Vlad.2005@gmail.com" userId="8e2188fac2b628e3" providerId="LiveId" clId="{17C9DE6F-644E-4097-8072-186ECB4195A7}" dt="2024-11-30T15:48:11.215" v="83" actId="207"/>
          <ac:spMkLst>
            <pc:docMk/>
            <pc:sldMk cId="3428844431" sldId="329"/>
            <ac:spMk id="4" creationId="{00000000-0000-0000-0000-000000000000}"/>
          </ac:spMkLst>
        </pc:spChg>
      </pc:sldChg>
      <pc:sldChg chg="modSp mod modAnim">
        <pc:chgData name="Zlobin.Vlad.2005@gmail.com" userId="8e2188fac2b628e3" providerId="LiveId" clId="{17C9DE6F-644E-4097-8072-186ECB4195A7}" dt="2024-11-30T15:50:48.131" v="142"/>
        <pc:sldMkLst>
          <pc:docMk/>
          <pc:sldMk cId="3772598244" sldId="330"/>
        </pc:sldMkLst>
        <pc:spChg chg="mod">
          <ac:chgData name="Zlobin.Vlad.2005@gmail.com" userId="8e2188fac2b628e3" providerId="LiveId" clId="{17C9DE6F-644E-4097-8072-186ECB4195A7}" dt="2024-11-30T15:48:40.639" v="95" actId="1076"/>
          <ac:spMkLst>
            <pc:docMk/>
            <pc:sldMk cId="3772598244" sldId="330"/>
            <ac:spMk id="5" creationId="{00000000-0000-0000-0000-000000000000}"/>
          </ac:spMkLst>
        </pc:spChg>
        <pc:spChg chg="mod">
          <ac:chgData name="Zlobin.Vlad.2005@gmail.com" userId="8e2188fac2b628e3" providerId="LiveId" clId="{17C9DE6F-644E-4097-8072-186ECB4195A7}" dt="2024-11-30T15:48:48.989" v="97" actId="207"/>
          <ac:spMkLst>
            <pc:docMk/>
            <pc:sldMk cId="3772598244" sldId="330"/>
            <ac:spMk id="6" creationId="{00000000-0000-0000-0000-000000000000}"/>
          </ac:spMkLst>
        </pc:spChg>
      </pc:sldChg>
      <pc:sldChg chg="modSp mod modAnim">
        <pc:chgData name="Zlobin.Vlad.2005@gmail.com" userId="8e2188fac2b628e3" providerId="LiveId" clId="{17C9DE6F-644E-4097-8072-186ECB4195A7}" dt="2024-11-30T15:51:43.627" v="150" actId="122"/>
        <pc:sldMkLst>
          <pc:docMk/>
          <pc:sldMk cId="325830416" sldId="331"/>
        </pc:sldMkLst>
        <pc:spChg chg="mod">
          <ac:chgData name="Zlobin.Vlad.2005@gmail.com" userId="8e2188fac2b628e3" providerId="LiveId" clId="{17C9DE6F-644E-4097-8072-186ECB4195A7}" dt="2024-11-30T15:51:43.627" v="150" actId="122"/>
          <ac:spMkLst>
            <pc:docMk/>
            <pc:sldMk cId="325830416" sldId="331"/>
            <ac:spMk id="5" creationId="{00000000-0000-0000-0000-000000000000}"/>
          </ac:spMkLst>
        </pc:spChg>
      </pc:sldChg>
      <pc:sldChg chg="modSp mod modAnim">
        <pc:chgData name="Zlobin.Vlad.2005@gmail.com" userId="8e2188fac2b628e3" providerId="LiveId" clId="{17C9DE6F-644E-4097-8072-186ECB4195A7}" dt="2024-11-30T15:50:54.135" v="144"/>
        <pc:sldMkLst>
          <pc:docMk/>
          <pc:sldMk cId="3063741714" sldId="332"/>
        </pc:sldMkLst>
        <pc:spChg chg="mod">
          <ac:chgData name="Zlobin.Vlad.2005@gmail.com" userId="8e2188fac2b628e3" providerId="LiveId" clId="{17C9DE6F-644E-4097-8072-186ECB4195A7}" dt="2024-11-30T15:49:47.475" v="119" actId="207"/>
          <ac:spMkLst>
            <pc:docMk/>
            <pc:sldMk cId="3063741714" sldId="332"/>
            <ac:spMk id="5" creationId="{00000000-0000-0000-0000-000000000000}"/>
          </ac:spMkLst>
        </pc:spChg>
      </pc:sldChg>
      <pc:sldChg chg="modSp mod modAnim">
        <pc:chgData name="Zlobin.Vlad.2005@gmail.com" userId="8e2188fac2b628e3" providerId="LiveId" clId="{17C9DE6F-644E-4097-8072-186ECB4195A7}" dt="2024-11-30T15:51:07.608" v="146" actId="207"/>
        <pc:sldMkLst>
          <pc:docMk/>
          <pc:sldMk cId="1535010822" sldId="333"/>
        </pc:sldMkLst>
        <pc:spChg chg="mod">
          <ac:chgData name="Zlobin.Vlad.2005@gmail.com" userId="8e2188fac2b628e3" providerId="LiveId" clId="{17C9DE6F-644E-4097-8072-186ECB4195A7}" dt="2024-11-30T15:51:07.608" v="146" actId="207"/>
          <ac:spMkLst>
            <pc:docMk/>
            <pc:sldMk cId="1535010822" sldId="333"/>
            <ac:spMk id="5" creationId="{00000000-0000-0000-0000-000000000000}"/>
          </ac:spMkLst>
        </pc:spChg>
        <pc:picChg chg="mod ord">
          <ac:chgData name="Zlobin.Vlad.2005@gmail.com" userId="8e2188fac2b628e3" providerId="LiveId" clId="{17C9DE6F-644E-4097-8072-186ECB4195A7}" dt="2024-11-30T15:46:48.004" v="71" actId="1076"/>
          <ac:picMkLst>
            <pc:docMk/>
            <pc:sldMk cId="1535010822" sldId="333"/>
            <ac:picMk id="8" creationId="{00000000-0000-0000-0000-000000000000}"/>
          </ac:picMkLst>
        </pc:picChg>
      </pc:sldChg>
      <pc:sldChg chg="modSp mod modAnim">
        <pc:chgData name="Zlobin.Vlad.2005@gmail.com" userId="8e2188fac2b628e3" providerId="LiveId" clId="{17C9DE6F-644E-4097-8072-186ECB4195A7}" dt="2024-11-30T15:51:22.005" v="147"/>
        <pc:sldMkLst>
          <pc:docMk/>
          <pc:sldMk cId="1305492260" sldId="334"/>
        </pc:sldMkLst>
        <pc:spChg chg="mod">
          <ac:chgData name="Zlobin.Vlad.2005@gmail.com" userId="8e2188fac2b628e3" providerId="LiveId" clId="{17C9DE6F-644E-4097-8072-186ECB4195A7}" dt="2024-11-30T15:50:14.928" v="134" actId="207"/>
          <ac:spMkLst>
            <pc:docMk/>
            <pc:sldMk cId="1305492260" sldId="334"/>
            <ac:spMk id="5" creationId="{00000000-0000-0000-0000-000000000000}"/>
          </ac:spMkLst>
        </pc:spChg>
      </pc:sldChg>
      <pc:sldChg chg="modSp">
        <pc:chgData name="Zlobin.Vlad.2005@gmail.com" userId="8e2188fac2b628e3" providerId="LiveId" clId="{17C9DE6F-644E-4097-8072-186ECB4195A7}" dt="2024-11-30T15:58:47.832" v="204" actId="20577"/>
        <pc:sldMkLst>
          <pc:docMk/>
          <pc:sldMk cId="731132094" sldId="335"/>
        </pc:sldMkLst>
        <pc:spChg chg="mod">
          <ac:chgData name="Zlobin.Vlad.2005@gmail.com" userId="8e2188fac2b628e3" providerId="LiveId" clId="{17C9DE6F-644E-4097-8072-186ECB4195A7}" dt="2024-11-30T15:58:47.832" v="204" actId="20577"/>
          <ac:spMkLst>
            <pc:docMk/>
            <pc:sldMk cId="731132094" sldId="335"/>
            <ac:spMk id="3" creationId="{00000000-0000-0000-0000-000000000000}"/>
          </ac:spMkLst>
        </pc:spChg>
      </pc:sldChg>
      <pc:sldChg chg="addSp delSp modSp mod">
        <pc:chgData name="Zlobin.Vlad.2005@gmail.com" userId="8e2188fac2b628e3" providerId="LiveId" clId="{17C9DE6F-644E-4097-8072-186ECB4195A7}" dt="2024-11-30T16:13:30.822" v="379"/>
        <pc:sldMkLst>
          <pc:docMk/>
          <pc:sldMk cId="1873514037" sldId="337"/>
        </pc:sldMkLst>
        <pc:spChg chg="add del mod">
          <ac:chgData name="Zlobin.Vlad.2005@gmail.com" userId="8e2188fac2b628e3" providerId="LiveId" clId="{17C9DE6F-644E-4097-8072-186ECB4195A7}" dt="2024-11-30T16:00:35.490" v="223"/>
          <ac:spMkLst>
            <pc:docMk/>
            <pc:sldMk cId="1873514037" sldId="337"/>
            <ac:spMk id="3" creationId="{F54A4D5A-F197-425A-8B7A-85F0CCBE111C}"/>
          </ac:spMkLst>
        </pc:spChg>
        <pc:spChg chg="add mod">
          <ac:chgData name="Zlobin.Vlad.2005@gmail.com" userId="8e2188fac2b628e3" providerId="LiveId" clId="{17C9DE6F-644E-4097-8072-186ECB4195A7}" dt="2024-11-30T16:02:04.734" v="242" actId="1076"/>
          <ac:spMkLst>
            <pc:docMk/>
            <pc:sldMk cId="1873514037" sldId="337"/>
            <ac:spMk id="4" creationId="{6D46CA74-5AD0-49C3-BA73-25AA185B04DA}"/>
          </ac:spMkLst>
        </pc:spChg>
        <pc:spChg chg="add mod">
          <ac:chgData name="Zlobin.Vlad.2005@gmail.com" userId="8e2188fac2b628e3" providerId="LiveId" clId="{17C9DE6F-644E-4097-8072-186ECB4195A7}" dt="2024-11-30T16:07:31.777" v="283" actId="207"/>
          <ac:spMkLst>
            <pc:docMk/>
            <pc:sldMk cId="1873514037" sldId="337"/>
            <ac:spMk id="6" creationId="{79891EB1-2058-4EB5-991F-BE20594F35E1}"/>
          </ac:spMkLst>
        </pc:spChg>
        <pc:picChg chg="add del mod">
          <ac:chgData name="Zlobin.Vlad.2005@gmail.com" userId="8e2188fac2b628e3" providerId="LiveId" clId="{17C9DE6F-644E-4097-8072-186ECB4195A7}" dt="2024-11-30T16:00:40.942" v="234"/>
          <ac:picMkLst>
            <pc:docMk/>
            <pc:sldMk cId="1873514037" sldId="337"/>
            <ac:picMk id="2" creationId="{F0B5F976-D3D1-41BE-B446-D237BEE797FF}"/>
          </ac:picMkLst>
        </pc:picChg>
        <pc:picChg chg="add del">
          <ac:chgData name="Zlobin.Vlad.2005@gmail.com" userId="8e2188fac2b628e3" providerId="LiveId" clId="{17C9DE6F-644E-4097-8072-186ECB4195A7}" dt="2024-11-30T16:13:30.822" v="379"/>
          <ac:picMkLst>
            <pc:docMk/>
            <pc:sldMk cId="1873514037" sldId="337"/>
            <ac:picMk id="7" creationId="{CC07866F-8243-452E-BF72-D38DE99DBD09}"/>
          </ac:picMkLst>
        </pc:picChg>
        <pc:picChg chg="mod">
          <ac:chgData name="Zlobin.Vlad.2005@gmail.com" userId="8e2188fac2b628e3" providerId="LiveId" clId="{17C9DE6F-644E-4097-8072-186ECB4195A7}" dt="2024-11-30T16:02:16.049" v="244" actId="14100"/>
          <ac:picMkLst>
            <pc:docMk/>
            <pc:sldMk cId="1873514037" sldId="337"/>
            <ac:picMk id="14" creationId="{00000000-0000-0000-0000-000000000000}"/>
          </ac:picMkLst>
        </pc:picChg>
      </pc:sldChg>
      <pc:sldChg chg="addSp delSp modSp mod">
        <pc:chgData name="Zlobin.Vlad.2005@gmail.com" userId="8e2188fac2b628e3" providerId="LiveId" clId="{17C9DE6F-644E-4097-8072-186ECB4195A7}" dt="2024-11-30T16:08:07.837" v="295" actId="207"/>
        <pc:sldMkLst>
          <pc:docMk/>
          <pc:sldMk cId="3226536493" sldId="338"/>
        </pc:sldMkLst>
        <pc:spChg chg="add mod">
          <ac:chgData name="Zlobin.Vlad.2005@gmail.com" userId="8e2188fac2b628e3" providerId="LiveId" clId="{17C9DE6F-644E-4097-8072-186ECB4195A7}" dt="2024-11-30T16:04:24.047" v="255" actId="1076"/>
          <ac:spMkLst>
            <pc:docMk/>
            <pc:sldMk cId="3226536493" sldId="338"/>
            <ac:spMk id="4" creationId="{DF345910-9ADA-4C73-BAB8-DE84BD17CF12}"/>
          </ac:spMkLst>
        </pc:spChg>
        <pc:spChg chg="add mod">
          <ac:chgData name="Zlobin.Vlad.2005@gmail.com" userId="8e2188fac2b628e3" providerId="LiveId" clId="{17C9DE6F-644E-4097-8072-186ECB4195A7}" dt="2024-11-30T16:08:07.837" v="295" actId="207"/>
          <ac:spMkLst>
            <pc:docMk/>
            <pc:sldMk cId="3226536493" sldId="338"/>
            <ac:spMk id="6" creationId="{C73B4BF6-9DCE-49D4-AF67-1B5B6470C2B6}"/>
          </ac:spMkLst>
        </pc:spChg>
        <pc:picChg chg="add del">
          <ac:chgData name="Zlobin.Vlad.2005@gmail.com" userId="8e2188fac2b628e3" providerId="LiveId" clId="{17C9DE6F-644E-4097-8072-186ECB4195A7}" dt="2024-11-30T16:00:40.346" v="233"/>
          <ac:picMkLst>
            <pc:docMk/>
            <pc:sldMk cId="3226536493" sldId="338"/>
            <ac:picMk id="2" creationId="{A0E43523-2D8E-4C9F-A729-2A8C0744033C}"/>
          </ac:picMkLst>
        </pc:picChg>
        <pc:picChg chg="add del">
          <ac:chgData name="Zlobin.Vlad.2005@gmail.com" userId="8e2188fac2b628e3" providerId="LiveId" clId="{17C9DE6F-644E-4097-8072-186ECB4195A7}" dt="2024-11-30T16:01:27.015" v="237" actId="21"/>
          <ac:picMkLst>
            <pc:docMk/>
            <pc:sldMk cId="3226536493" sldId="338"/>
            <ac:picMk id="3" creationId="{DD6AD09C-1F73-4D85-837A-5173F9B792A4}"/>
          </ac:picMkLst>
        </pc:picChg>
      </pc:sldChg>
      <pc:sldChg chg="addSp delSp modSp mod">
        <pc:chgData name="Zlobin.Vlad.2005@gmail.com" userId="8e2188fac2b628e3" providerId="LiveId" clId="{17C9DE6F-644E-4097-8072-186ECB4195A7}" dt="2024-11-30T16:08:38.492" v="310" actId="207"/>
        <pc:sldMkLst>
          <pc:docMk/>
          <pc:sldMk cId="1860110291" sldId="339"/>
        </pc:sldMkLst>
        <pc:spChg chg="add mod">
          <ac:chgData name="Zlobin.Vlad.2005@gmail.com" userId="8e2188fac2b628e3" providerId="LiveId" clId="{17C9DE6F-644E-4097-8072-186ECB4195A7}" dt="2024-11-30T16:08:19.020" v="296" actId="1076"/>
          <ac:spMkLst>
            <pc:docMk/>
            <pc:sldMk cId="1860110291" sldId="339"/>
            <ac:spMk id="3" creationId="{195C6A8A-1C3B-4970-B942-6182C521CB59}"/>
          </ac:spMkLst>
        </pc:spChg>
        <pc:spChg chg="add mod">
          <ac:chgData name="Zlobin.Vlad.2005@gmail.com" userId="8e2188fac2b628e3" providerId="LiveId" clId="{17C9DE6F-644E-4097-8072-186ECB4195A7}" dt="2024-11-30T16:08:38.492" v="310" actId="207"/>
          <ac:spMkLst>
            <pc:docMk/>
            <pc:sldMk cId="1860110291" sldId="339"/>
            <ac:spMk id="4" creationId="{89CC5185-849A-4EAA-9536-3CBA129BD767}"/>
          </ac:spMkLst>
        </pc:spChg>
        <pc:picChg chg="add del">
          <ac:chgData name="Zlobin.Vlad.2005@gmail.com" userId="8e2188fac2b628e3" providerId="LiveId" clId="{17C9DE6F-644E-4097-8072-186ECB4195A7}" dt="2024-11-30T16:00:39.727" v="232"/>
          <ac:picMkLst>
            <pc:docMk/>
            <pc:sldMk cId="1860110291" sldId="339"/>
            <ac:picMk id="2" creationId="{13F13BAE-EBCF-4098-844B-9CE03BCD9B3B}"/>
          </ac:picMkLst>
        </pc:picChg>
      </pc:sldChg>
      <pc:sldChg chg="addSp delSp modSp mod">
        <pc:chgData name="Zlobin.Vlad.2005@gmail.com" userId="8e2188fac2b628e3" providerId="LiveId" clId="{17C9DE6F-644E-4097-8072-186ECB4195A7}" dt="2024-11-30T16:09:12.136" v="326" actId="207"/>
        <pc:sldMkLst>
          <pc:docMk/>
          <pc:sldMk cId="2080188256" sldId="340"/>
        </pc:sldMkLst>
        <pc:spChg chg="add mod">
          <ac:chgData name="Zlobin.Vlad.2005@gmail.com" userId="8e2188fac2b628e3" providerId="LiveId" clId="{17C9DE6F-644E-4097-8072-186ECB4195A7}" dt="2024-11-30T16:08:53.494" v="316" actId="404"/>
          <ac:spMkLst>
            <pc:docMk/>
            <pc:sldMk cId="2080188256" sldId="340"/>
            <ac:spMk id="3" creationId="{8702A4D9-09E7-4339-AB7B-DA543A19A690}"/>
          </ac:spMkLst>
        </pc:spChg>
        <pc:spChg chg="add mod">
          <ac:chgData name="Zlobin.Vlad.2005@gmail.com" userId="8e2188fac2b628e3" providerId="LiveId" clId="{17C9DE6F-644E-4097-8072-186ECB4195A7}" dt="2024-11-30T16:09:12.136" v="326" actId="207"/>
          <ac:spMkLst>
            <pc:docMk/>
            <pc:sldMk cId="2080188256" sldId="340"/>
            <ac:spMk id="4" creationId="{DEFB6329-3DA0-4506-98A5-04928DCD9606}"/>
          </ac:spMkLst>
        </pc:spChg>
        <pc:picChg chg="add del">
          <ac:chgData name="Zlobin.Vlad.2005@gmail.com" userId="8e2188fac2b628e3" providerId="LiveId" clId="{17C9DE6F-644E-4097-8072-186ECB4195A7}" dt="2024-11-30T16:00:39.125" v="231"/>
          <ac:picMkLst>
            <pc:docMk/>
            <pc:sldMk cId="2080188256" sldId="340"/>
            <ac:picMk id="2" creationId="{031FEE2A-9E96-4662-8BD2-907CBAF71965}"/>
          </ac:picMkLst>
        </pc:picChg>
      </pc:sldChg>
      <pc:sldChg chg="addSp delSp modSp mod">
        <pc:chgData name="Zlobin.Vlad.2005@gmail.com" userId="8e2188fac2b628e3" providerId="LiveId" clId="{17C9DE6F-644E-4097-8072-186ECB4195A7}" dt="2024-11-30T16:09:48.898" v="334" actId="207"/>
        <pc:sldMkLst>
          <pc:docMk/>
          <pc:sldMk cId="129553802" sldId="341"/>
        </pc:sldMkLst>
        <pc:spChg chg="add mod">
          <ac:chgData name="Zlobin.Vlad.2005@gmail.com" userId="8e2188fac2b628e3" providerId="LiveId" clId="{17C9DE6F-644E-4097-8072-186ECB4195A7}" dt="2024-11-30T16:05:15.802" v="266" actId="1076"/>
          <ac:spMkLst>
            <pc:docMk/>
            <pc:sldMk cId="129553802" sldId="341"/>
            <ac:spMk id="3" creationId="{C5C08716-1AF2-4661-8487-3424FF122B35}"/>
          </ac:spMkLst>
        </pc:spChg>
        <pc:spChg chg="add mod">
          <ac:chgData name="Zlobin.Vlad.2005@gmail.com" userId="8e2188fac2b628e3" providerId="LiveId" clId="{17C9DE6F-644E-4097-8072-186ECB4195A7}" dt="2024-11-30T16:09:48.898" v="334" actId="207"/>
          <ac:spMkLst>
            <pc:docMk/>
            <pc:sldMk cId="129553802" sldId="341"/>
            <ac:spMk id="4" creationId="{EC0F265C-3045-47BC-8D49-23E4AA91F4EE}"/>
          </ac:spMkLst>
        </pc:spChg>
        <pc:picChg chg="add del">
          <ac:chgData name="Zlobin.Vlad.2005@gmail.com" userId="8e2188fac2b628e3" providerId="LiveId" clId="{17C9DE6F-644E-4097-8072-186ECB4195A7}" dt="2024-11-30T16:00:38.552" v="230"/>
          <ac:picMkLst>
            <pc:docMk/>
            <pc:sldMk cId="129553802" sldId="341"/>
            <ac:picMk id="2" creationId="{A1F62CE4-DF38-4DF2-ACB2-BBF826CD1BA7}"/>
          </ac:picMkLst>
        </pc:picChg>
      </pc:sldChg>
      <pc:sldChg chg="addSp delSp modSp mod">
        <pc:chgData name="Zlobin.Vlad.2005@gmail.com" userId="8e2188fac2b628e3" providerId="LiveId" clId="{17C9DE6F-644E-4097-8072-186ECB4195A7}" dt="2024-11-30T16:10:21.475" v="349" actId="1076"/>
        <pc:sldMkLst>
          <pc:docMk/>
          <pc:sldMk cId="1847651427" sldId="342"/>
        </pc:sldMkLst>
        <pc:spChg chg="add mod">
          <ac:chgData name="Zlobin.Vlad.2005@gmail.com" userId="8e2188fac2b628e3" providerId="LiveId" clId="{17C9DE6F-644E-4097-8072-186ECB4195A7}" dt="2024-11-30T16:09:59.095" v="336" actId="404"/>
          <ac:spMkLst>
            <pc:docMk/>
            <pc:sldMk cId="1847651427" sldId="342"/>
            <ac:spMk id="3" creationId="{19B8E2E7-0CCA-40A5-952D-552450955BB4}"/>
          </ac:spMkLst>
        </pc:spChg>
        <pc:spChg chg="add mod">
          <ac:chgData name="Zlobin.Vlad.2005@gmail.com" userId="8e2188fac2b628e3" providerId="LiveId" clId="{17C9DE6F-644E-4097-8072-186ECB4195A7}" dt="2024-11-30T16:10:20.973" v="348" actId="207"/>
          <ac:spMkLst>
            <pc:docMk/>
            <pc:sldMk cId="1847651427" sldId="342"/>
            <ac:spMk id="4" creationId="{6D5247CC-D44A-4E1E-85B3-9530DC6FD558}"/>
          </ac:spMkLst>
        </pc:spChg>
        <pc:picChg chg="add del">
          <ac:chgData name="Zlobin.Vlad.2005@gmail.com" userId="8e2188fac2b628e3" providerId="LiveId" clId="{17C9DE6F-644E-4097-8072-186ECB4195A7}" dt="2024-11-30T16:00:38.001" v="229"/>
          <ac:picMkLst>
            <pc:docMk/>
            <pc:sldMk cId="1847651427" sldId="342"/>
            <ac:picMk id="2" creationId="{DD2D1B2B-FD0B-4ABF-A339-37DC6ADE9025}"/>
          </ac:picMkLst>
        </pc:picChg>
        <pc:picChg chg="mod">
          <ac:chgData name="Zlobin.Vlad.2005@gmail.com" userId="8e2188fac2b628e3" providerId="LiveId" clId="{17C9DE6F-644E-4097-8072-186ECB4195A7}" dt="2024-11-30T16:10:21.475" v="349" actId="1076"/>
          <ac:picMkLst>
            <pc:docMk/>
            <pc:sldMk cId="1847651427" sldId="342"/>
            <ac:picMk id="11" creationId="{00000000-0000-0000-0000-000000000000}"/>
          </ac:picMkLst>
        </pc:picChg>
      </pc:sldChg>
      <pc:sldChg chg="addSp delSp modSp mod">
        <pc:chgData name="Zlobin.Vlad.2005@gmail.com" userId="8e2188fac2b628e3" providerId="LiveId" clId="{17C9DE6F-644E-4097-8072-186ECB4195A7}" dt="2024-11-30T16:10:40.670" v="357" actId="207"/>
        <pc:sldMkLst>
          <pc:docMk/>
          <pc:sldMk cId="3622210642" sldId="343"/>
        </pc:sldMkLst>
        <pc:spChg chg="add mod">
          <ac:chgData name="Zlobin.Vlad.2005@gmail.com" userId="8e2188fac2b628e3" providerId="LiveId" clId="{17C9DE6F-644E-4097-8072-186ECB4195A7}" dt="2024-11-30T16:05:52.752" v="275" actId="1076"/>
          <ac:spMkLst>
            <pc:docMk/>
            <pc:sldMk cId="3622210642" sldId="343"/>
            <ac:spMk id="3" creationId="{AE9525DD-5D3C-4D07-9CE4-DBCF0166C276}"/>
          </ac:spMkLst>
        </pc:spChg>
        <pc:spChg chg="add mod">
          <ac:chgData name="Zlobin.Vlad.2005@gmail.com" userId="8e2188fac2b628e3" providerId="LiveId" clId="{17C9DE6F-644E-4097-8072-186ECB4195A7}" dt="2024-11-30T16:10:40.670" v="357" actId="207"/>
          <ac:spMkLst>
            <pc:docMk/>
            <pc:sldMk cId="3622210642" sldId="343"/>
            <ac:spMk id="4" creationId="{4B2306C3-5056-4FAA-B6D0-519ECAD1D21F}"/>
          </ac:spMkLst>
        </pc:spChg>
        <pc:picChg chg="add del">
          <ac:chgData name="Zlobin.Vlad.2005@gmail.com" userId="8e2188fac2b628e3" providerId="LiveId" clId="{17C9DE6F-644E-4097-8072-186ECB4195A7}" dt="2024-11-30T16:00:37.357" v="228"/>
          <ac:picMkLst>
            <pc:docMk/>
            <pc:sldMk cId="3622210642" sldId="343"/>
            <ac:picMk id="2" creationId="{595D7100-9108-4CBD-9C49-177224B2E6CB}"/>
          </ac:picMkLst>
        </pc:picChg>
      </pc:sldChg>
      <pc:sldChg chg="modSp mod">
        <pc:chgData name="Zlobin.Vlad.2005@gmail.com" userId="8e2188fac2b628e3" providerId="LiveId" clId="{17C9DE6F-644E-4097-8072-186ECB4195A7}" dt="2024-11-30T16:45:16.434" v="686" actId="20577"/>
        <pc:sldMkLst>
          <pc:docMk/>
          <pc:sldMk cId="4066220107" sldId="357"/>
        </pc:sldMkLst>
        <pc:spChg chg="mod">
          <ac:chgData name="Zlobin.Vlad.2005@gmail.com" userId="8e2188fac2b628e3" providerId="LiveId" clId="{17C9DE6F-644E-4097-8072-186ECB4195A7}" dt="2024-11-30T16:45:16.434" v="686" actId="20577"/>
          <ac:spMkLst>
            <pc:docMk/>
            <pc:sldMk cId="4066220107" sldId="357"/>
            <ac:spMk id="3" creationId="{00000000-0000-0000-0000-000000000000}"/>
          </ac:spMkLst>
        </pc:spChg>
      </pc:sldChg>
      <pc:sldChg chg="addSp delSp modSp mod">
        <pc:chgData name="Zlobin.Vlad.2005@gmail.com" userId="8e2188fac2b628e3" providerId="LiveId" clId="{17C9DE6F-644E-4097-8072-186ECB4195A7}" dt="2024-11-30T16:48:44.175" v="757" actId="20577"/>
        <pc:sldMkLst>
          <pc:docMk/>
          <pc:sldMk cId="3397825124" sldId="358"/>
        </pc:sldMkLst>
        <pc:spChg chg="add mod">
          <ac:chgData name="Zlobin.Vlad.2005@gmail.com" userId="8e2188fac2b628e3" providerId="LiveId" clId="{17C9DE6F-644E-4097-8072-186ECB4195A7}" dt="2024-11-30T16:48:44.175" v="757" actId="20577"/>
          <ac:spMkLst>
            <pc:docMk/>
            <pc:sldMk cId="3397825124" sldId="358"/>
            <ac:spMk id="3" creationId="{5607BE2B-23EA-4CFC-8852-39AF5595C65F}"/>
          </ac:spMkLst>
        </pc:spChg>
        <pc:spChg chg="add mod">
          <ac:chgData name="Zlobin.Vlad.2005@gmail.com" userId="8e2188fac2b628e3" providerId="LiveId" clId="{17C9DE6F-644E-4097-8072-186ECB4195A7}" dt="2024-11-30T16:46:25.173" v="715" actId="404"/>
          <ac:spMkLst>
            <pc:docMk/>
            <pc:sldMk cId="3397825124" sldId="358"/>
            <ac:spMk id="4" creationId="{E50DE72E-D812-4D32-9E89-56E8B67FFAAF}"/>
          </ac:spMkLst>
        </pc:spChg>
        <pc:spChg chg="del">
          <ac:chgData name="Zlobin.Vlad.2005@gmail.com" userId="8e2188fac2b628e3" providerId="LiveId" clId="{17C9DE6F-644E-4097-8072-186ECB4195A7}" dt="2024-11-30T16:44:08.001" v="639" actId="21"/>
          <ac:spMkLst>
            <pc:docMk/>
            <pc:sldMk cId="3397825124" sldId="358"/>
            <ac:spMk id="5" creationId="{00000000-0000-0000-0000-000000000000}"/>
          </ac:spMkLst>
        </pc:spChg>
      </pc:sldChg>
      <pc:sldChg chg="addSp delSp modSp mod">
        <pc:chgData name="Zlobin.Vlad.2005@gmail.com" userId="8e2188fac2b628e3" providerId="LiveId" clId="{17C9DE6F-644E-4097-8072-186ECB4195A7}" dt="2024-11-30T16:56:45.015" v="816" actId="20577"/>
        <pc:sldMkLst>
          <pc:docMk/>
          <pc:sldMk cId="1138934291" sldId="363"/>
        </pc:sldMkLst>
        <pc:spChg chg="add mod">
          <ac:chgData name="Zlobin.Vlad.2005@gmail.com" userId="8e2188fac2b628e3" providerId="LiveId" clId="{17C9DE6F-644E-4097-8072-186ECB4195A7}" dt="2024-11-30T16:56:45.015" v="816" actId="20577"/>
          <ac:spMkLst>
            <pc:docMk/>
            <pc:sldMk cId="1138934291" sldId="363"/>
            <ac:spMk id="3" creationId="{A7F3AE5B-7279-45F4-9E41-B27798C23760}"/>
          </ac:spMkLst>
        </pc:spChg>
        <pc:spChg chg="add del mod">
          <ac:chgData name="Zlobin.Vlad.2005@gmail.com" userId="8e2188fac2b628e3" providerId="LiveId" clId="{17C9DE6F-644E-4097-8072-186ECB4195A7}" dt="2024-11-30T16:46:48.876" v="719"/>
          <ac:spMkLst>
            <pc:docMk/>
            <pc:sldMk cId="1138934291" sldId="363"/>
            <ac:spMk id="4" creationId="{316371B4-BBE0-4352-88DA-D115E1DAC16C}"/>
          </ac:spMkLst>
        </pc:spChg>
        <pc:spChg chg="del">
          <ac:chgData name="Zlobin.Vlad.2005@gmail.com" userId="8e2188fac2b628e3" providerId="LiveId" clId="{17C9DE6F-644E-4097-8072-186ECB4195A7}" dt="2024-11-30T16:46:44.927" v="716" actId="21"/>
          <ac:spMkLst>
            <pc:docMk/>
            <pc:sldMk cId="1138934291" sldId="363"/>
            <ac:spMk id="5" creationId="{00000000-0000-0000-0000-000000000000}"/>
          </ac:spMkLst>
        </pc:spChg>
        <pc:spChg chg="add mod">
          <ac:chgData name="Zlobin.Vlad.2005@gmail.com" userId="8e2188fac2b628e3" providerId="LiveId" clId="{17C9DE6F-644E-4097-8072-186ECB4195A7}" dt="2024-11-30T16:46:59.638" v="722" actId="20577"/>
          <ac:spMkLst>
            <pc:docMk/>
            <pc:sldMk cId="1138934291" sldId="363"/>
            <ac:spMk id="7" creationId="{56C7F3A8-9C7D-4D6C-84D2-872660230BFF}"/>
          </ac:spMkLst>
        </pc:spChg>
      </pc:sldChg>
      <pc:sldChg chg="addSp modSp mod">
        <pc:chgData name="Zlobin.Vlad.2005@gmail.com" userId="8e2188fac2b628e3" providerId="LiveId" clId="{17C9DE6F-644E-4097-8072-186ECB4195A7}" dt="2024-11-30T16:58:30.931" v="846" actId="20577"/>
        <pc:sldMkLst>
          <pc:docMk/>
          <pc:sldMk cId="3234396645" sldId="364"/>
        </pc:sldMkLst>
        <pc:spChg chg="add mod">
          <ac:chgData name="Zlobin.Vlad.2005@gmail.com" userId="8e2188fac2b628e3" providerId="LiveId" clId="{17C9DE6F-644E-4097-8072-186ECB4195A7}" dt="2024-11-30T16:58:30.931" v="846" actId="20577"/>
          <ac:spMkLst>
            <pc:docMk/>
            <pc:sldMk cId="3234396645" sldId="364"/>
            <ac:spMk id="3" creationId="{1F823F1F-E1AB-4EE4-BA60-805386F1F4D6}"/>
          </ac:spMkLst>
        </pc:spChg>
        <pc:spChg chg="add mod">
          <ac:chgData name="Zlobin.Vlad.2005@gmail.com" userId="8e2188fac2b628e3" providerId="LiveId" clId="{17C9DE6F-644E-4097-8072-186ECB4195A7}" dt="2024-11-30T16:47:08.235" v="724"/>
          <ac:spMkLst>
            <pc:docMk/>
            <pc:sldMk cId="3234396645" sldId="364"/>
            <ac:spMk id="4" creationId="{B9ED88A6-DA34-4F31-B475-8F025A91C6B5}"/>
          </ac:spMkLst>
        </pc:spChg>
      </pc:sldChg>
      <pc:sldChg chg="addSp modSp mod">
        <pc:chgData name="Zlobin.Vlad.2005@gmail.com" userId="8e2188fac2b628e3" providerId="LiveId" clId="{17C9DE6F-644E-4097-8072-186ECB4195A7}" dt="2024-11-30T16:49:12.214" v="761" actId="20577"/>
        <pc:sldMkLst>
          <pc:docMk/>
          <pc:sldMk cId="3929926436" sldId="365"/>
        </pc:sldMkLst>
        <pc:spChg chg="add mod">
          <ac:chgData name="Zlobin.Vlad.2005@gmail.com" userId="8e2188fac2b628e3" providerId="LiveId" clId="{17C9DE6F-644E-4097-8072-186ECB4195A7}" dt="2024-11-30T16:49:12.214" v="761" actId="20577"/>
          <ac:spMkLst>
            <pc:docMk/>
            <pc:sldMk cId="3929926436" sldId="365"/>
            <ac:spMk id="3" creationId="{8D228BD0-2156-40BB-A580-55A936A2055F}"/>
          </ac:spMkLst>
        </pc:spChg>
        <pc:spChg chg="add mod">
          <ac:chgData name="Zlobin.Vlad.2005@gmail.com" userId="8e2188fac2b628e3" providerId="LiveId" clId="{17C9DE6F-644E-4097-8072-186ECB4195A7}" dt="2024-11-30T16:47:12.507" v="726"/>
          <ac:spMkLst>
            <pc:docMk/>
            <pc:sldMk cId="3929926436" sldId="365"/>
            <ac:spMk id="4" creationId="{1280B1FE-A456-47C2-A536-87341CBFEBB1}"/>
          </ac:spMkLst>
        </pc:spChg>
      </pc:sldChg>
      <pc:sldChg chg="addSp delSp modSp mod">
        <pc:chgData name="Zlobin.Vlad.2005@gmail.com" userId="8e2188fac2b628e3" providerId="LiveId" clId="{17C9DE6F-644E-4097-8072-186ECB4195A7}" dt="2024-11-30T16:50:06.576" v="768" actId="20577"/>
        <pc:sldMkLst>
          <pc:docMk/>
          <pc:sldMk cId="1039622307" sldId="366"/>
        </pc:sldMkLst>
        <pc:spChg chg="add mod">
          <ac:chgData name="Zlobin.Vlad.2005@gmail.com" userId="8e2188fac2b628e3" providerId="LiveId" clId="{17C9DE6F-644E-4097-8072-186ECB4195A7}" dt="2024-11-30T16:50:06.576" v="768" actId="20577"/>
          <ac:spMkLst>
            <pc:docMk/>
            <pc:sldMk cId="1039622307" sldId="366"/>
            <ac:spMk id="3" creationId="{E10B6E13-D632-4AF0-9A49-F320A70DE6A1}"/>
          </ac:spMkLst>
        </pc:spChg>
        <pc:spChg chg="add del mod">
          <ac:chgData name="Zlobin.Vlad.2005@gmail.com" userId="8e2188fac2b628e3" providerId="LiveId" clId="{17C9DE6F-644E-4097-8072-186ECB4195A7}" dt="2024-11-30T16:43:59.674" v="638" actId="21"/>
          <ac:spMkLst>
            <pc:docMk/>
            <pc:sldMk cId="1039622307" sldId="366"/>
            <ac:spMk id="4" creationId="{F9DBCA82-F58D-4F76-B59B-E0845E8A1990}"/>
          </ac:spMkLst>
        </pc:spChg>
        <pc:spChg chg="del">
          <ac:chgData name="Zlobin.Vlad.2005@gmail.com" userId="8e2188fac2b628e3" providerId="LiveId" clId="{17C9DE6F-644E-4097-8072-186ECB4195A7}" dt="2024-11-30T16:43:49.031" v="625" actId="21"/>
          <ac:spMkLst>
            <pc:docMk/>
            <pc:sldMk cId="1039622307" sldId="366"/>
            <ac:spMk id="5" creationId="{00000000-0000-0000-0000-000000000000}"/>
          </ac:spMkLst>
        </pc:spChg>
        <pc:spChg chg="add mod">
          <ac:chgData name="Zlobin.Vlad.2005@gmail.com" userId="8e2188fac2b628e3" providerId="LiveId" clId="{17C9DE6F-644E-4097-8072-186ECB4195A7}" dt="2024-11-30T16:48:10.103" v="748" actId="14100"/>
          <ac:spMkLst>
            <pc:docMk/>
            <pc:sldMk cId="1039622307" sldId="366"/>
            <ac:spMk id="7" creationId="{D817827C-5BA2-4C35-9248-069F5AE8128C}"/>
          </ac:spMkLst>
        </pc:spChg>
      </pc:sldChg>
      <pc:sldChg chg="addSp delSp modSp mod ord modAnim">
        <pc:chgData name="Zlobin.Vlad.2005@gmail.com" userId="8e2188fac2b628e3" providerId="LiveId" clId="{17C9DE6F-644E-4097-8072-186ECB4195A7}" dt="2024-11-30T16:40:12.484" v="602"/>
        <pc:sldMkLst>
          <pc:docMk/>
          <pc:sldMk cId="2438930182" sldId="368"/>
        </pc:sldMkLst>
        <pc:spChg chg="mod">
          <ac:chgData name="Zlobin.Vlad.2005@gmail.com" userId="8e2188fac2b628e3" providerId="LiveId" clId="{17C9DE6F-644E-4097-8072-186ECB4195A7}" dt="2024-11-30T16:35:21.348" v="558" actId="1076"/>
          <ac:spMkLst>
            <pc:docMk/>
            <pc:sldMk cId="2438930182" sldId="368"/>
            <ac:spMk id="6" creationId="{00000000-0000-0000-0000-000000000000}"/>
          </ac:spMkLst>
        </pc:spChg>
        <pc:spChg chg="add mod">
          <ac:chgData name="Zlobin.Vlad.2005@gmail.com" userId="8e2188fac2b628e3" providerId="LiveId" clId="{17C9DE6F-644E-4097-8072-186ECB4195A7}" dt="2024-11-30T16:35:29.153" v="561" actId="207"/>
          <ac:spMkLst>
            <pc:docMk/>
            <pc:sldMk cId="2438930182" sldId="368"/>
            <ac:spMk id="7" creationId="{EFAA1610-7C09-4915-B062-FC83F3D761F6}"/>
          </ac:spMkLst>
        </pc:spChg>
        <pc:picChg chg="add del">
          <ac:chgData name="Zlobin.Vlad.2005@gmail.com" userId="8e2188fac2b628e3" providerId="LiveId" clId="{17C9DE6F-644E-4097-8072-186ECB4195A7}" dt="2024-11-30T16:23:57.504" v="488"/>
          <ac:picMkLst>
            <pc:docMk/>
            <pc:sldMk cId="2438930182" sldId="368"/>
            <ac:picMk id="2" creationId="{7366FFF1-B33B-43C9-B53C-B318B0691A1F}"/>
          </ac:picMkLst>
        </pc:picChg>
        <pc:picChg chg="add del">
          <ac:chgData name="Zlobin.Vlad.2005@gmail.com" userId="8e2188fac2b628e3" providerId="LiveId" clId="{17C9DE6F-644E-4097-8072-186ECB4195A7}" dt="2024-11-30T16:23:57.034" v="487"/>
          <ac:picMkLst>
            <pc:docMk/>
            <pc:sldMk cId="2438930182" sldId="368"/>
            <ac:picMk id="3" creationId="{79807F5A-B5F7-4A1C-BC21-413A3246B140}"/>
          </ac:picMkLst>
        </pc:picChg>
        <pc:picChg chg="add mod">
          <ac:chgData name="Zlobin.Vlad.2005@gmail.com" userId="8e2188fac2b628e3" providerId="LiveId" clId="{17C9DE6F-644E-4097-8072-186ECB4195A7}" dt="2024-11-30T16:24:32.817" v="491" actId="1076"/>
          <ac:picMkLst>
            <pc:docMk/>
            <pc:sldMk cId="2438930182" sldId="368"/>
            <ac:picMk id="4" creationId="{660F0C64-817B-4721-821D-1FE4BC6E2DFC}"/>
          </ac:picMkLst>
        </pc:picChg>
      </pc:sldChg>
      <pc:sldChg chg="addSp modSp mod">
        <pc:chgData name="Zlobin.Vlad.2005@gmail.com" userId="8e2188fac2b628e3" providerId="LiveId" clId="{17C9DE6F-644E-4097-8072-186ECB4195A7}" dt="2024-11-30T16:57:15.404" v="823" actId="20577"/>
        <pc:sldMkLst>
          <pc:docMk/>
          <pc:sldMk cId="2689907717" sldId="369"/>
        </pc:sldMkLst>
        <pc:spChg chg="add mod">
          <ac:chgData name="Zlobin.Vlad.2005@gmail.com" userId="8e2188fac2b628e3" providerId="LiveId" clId="{17C9DE6F-644E-4097-8072-186ECB4195A7}" dt="2024-11-30T16:57:15.404" v="823" actId="20577"/>
          <ac:spMkLst>
            <pc:docMk/>
            <pc:sldMk cId="2689907717" sldId="369"/>
            <ac:spMk id="2" creationId="{4B4A58A1-9C98-4D19-9E4A-4782702DF107}"/>
          </ac:spMkLst>
        </pc:spChg>
      </pc:sldChg>
      <pc:sldChg chg="addSp modSp mod">
        <pc:chgData name="Zlobin.Vlad.2005@gmail.com" userId="8e2188fac2b628e3" providerId="LiveId" clId="{17C9DE6F-644E-4097-8072-186ECB4195A7}" dt="2024-11-30T16:58:20.464" v="842" actId="20577"/>
        <pc:sldMkLst>
          <pc:docMk/>
          <pc:sldMk cId="2216494452" sldId="370"/>
        </pc:sldMkLst>
        <pc:spChg chg="add mod">
          <ac:chgData name="Zlobin.Vlad.2005@gmail.com" userId="8e2188fac2b628e3" providerId="LiveId" clId="{17C9DE6F-644E-4097-8072-186ECB4195A7}" dt="2024-11-30T16:58:20.464" v="842" actId="20577"/>
          <ac:spMkLst>
            <pc:docMk/>
            <pc:sldMk cId="2216494452" sldId="370"/>
            <ac:spMk id="2" creationId="{5699B592-224F-4675-8800-E9D1B3F3F8F9}"/>
          </ac:spMkLst>
        </pc:spChg>
      </pc:sldChg>
      <pc:sldChg chg="addSp delSp modSp mod">
        <pc:chgData name="Zlobin.Vlad.2005@gmail.com" userId="8e2188fac2b628e3" providerId="LiveId" clId="{17C9DE6F-644E-4097-8072-186ECB4195A7}" dt="2024-11-30T16:59:32.438" v="862" actId="207"/>
        <pc:sldMkLst>
          <pc:docMk/>
          <pc:sldMk cId="3148333942" sldId="371"/>
        </pc:sldMkLst>
        <pc:spChg chg="add del mod">
          <ac:chgData name="Zlobin.Vlad.2005@gmail.com" userId="8e2188fac2b628e3" providerId="LiveId" clId="{17C9DE6F-644E-4097-8072-186ECB4195A7}" dt="2024-11-30T16:53:47.258" v="776" actId="21"/>
          <ac:spMkLst>
            <pc:docMk/>
            <pc:sldMk cId="3148333942" sldId="371"/>
            <ac:spMk id="2" creationId="{8AF7EC17-6085-4ADE-B007-AE33B65DD007}"/>
          </ac:spMkLst>
        </pc:spChg>
        <pc:spChg chg="add mod">
          <ac:chgData name="Zlobin.Vlad.2005@gmail.com" userId="8e2188fac2b628e3" providerId="LiveId" clId="{17C9DE6F-644E-4097-8072-186ECB4195A7}" dt="2024-11-30T16:59:32.438" v="862" actId="207"/>
          <ac:spMkLst>
            <pc:docMk/>
            <pc:sldMk cId="3148333942" sldId="371"/>
            <ac:spMk id="3" creationId="{EA2E2F04-293B-4BB5-A37D-7C9628157B2A}"/>
          </ac:spMkLst>
        </pc:spChg>
      </pc:sldChg>
      <pc:sldChg chg="addSp modSp mod">
        <pc:chgData name="Zlobin.Vlad.2005@gmail.com" userId="8e2188fac2b628e3" providerId="LiveId" clId="{17C9DE6F-644E-4097-8072-186ECB4195A7}" dt="2024-11-30T17:00:43.132" v="876" actId="207"/>
        <pc:sldMkLst>
          <pc:docMk/>
          <pc:sldMk cId="37248692" sldId="372"/>
        </pc:sldMkLst>
        <pc:spChg chg="add mod">
          <ac:chgData name="Zlobin.Vlad.2005@gmail.com" userId="8e2188fac2b628e3" providerId="LiveId" clId="{17C9DE6F-644E-4097-8072-186ECB4195A7}" dt="2024-11-30T17:00:43.132" v="876" actId="207"/>
          <ac:spMkLst>
            <pc:docMk/>
            <pc:sldMk cId="37248692" sldId="372"/>
            <ac:spMk id="2" creationId="{B96E2B5B-7285-4BE5-93C9-A2DE0DB8F3C0}"/>
          </ac:spMkLst>
        </pc:spChg>
      </pc:sldChg>
      <pc:sldChg chg="addSp del">
        <pc:chgData name="Zlobin.Vlad.2005@gmail.com" userId="8e2188fac2b628e3" providerId="LiveId" clId="{17C9DE6F-644E-4097-8072-186ECB4195A7}" dt="2024-11-30T17:48:11.717" v="1132" actId="2696"/>
        <pc:sldMkLst>
          <pc:docMk/>
          <pc:sldMk cId="4237697959" sldId="375"/>
        </pc:sldMkLst>
        <pc:picChg chg="add">
          <ac:chgData name="Zlobin.Vlad.2005@gmail.com" userId="8e2188fac2b628e3" providerId="LiveId" clId="{17C9DE6F-644E-4097-8072-186ECB4195A7}" dt="2024-11-30T17:46:40.577" v="1116"/>
          <ac:picMkLst>
            <pc:docMk/>
            <pc:sldMk cId="4237697959" sldId="375"/>
            <ac:picMk id="2" creationId="{ABA4A0EB-B2C3-4754-9A81-3D7EEFCF7AC2}"/>
          </ac:picMkLst>
        </pc:picChg>
      </pc:sldChg>
      <pc:sldChg chg="addSp del">
        <pc:chgData name="Zlobin.Vlad.2005@gmail.com" userId="8e2188fac2b628e3" providerId="LiveId" clId="{17C9DE6F-644E-4097-8072-186ECB4195A7}" dt="2024-11-30T17:48:09.944" v="1131" actId="2696"/>
        <pc:sldMkLst>
          <pc:docMk/>
          <pc:sldMk cId="974590750" sldId="376"/>
        </pc:sldMkLst>
        <pc:picChg chg="add">
          <ac:chgData name="Zlobin.Vlad.2005@gmail.com" userId="8e2188fac2b628e3" providerId="LiveId" clId="{17C9DE6F-644E-4097-8072-186ECB4195A7}" dt="2024-11-30T17:46:43.741" v="1117"/>
          <ac:picMkLst>
            <pc:docMk/>
            <pc:sldMk cId="974590750" sldId="376"/>
            <ac:picMk id="2" creationId="{305C6F95-0FAD-4951-9DA0-035AB0A0494C}"/>
          </ac:picMkLst>
        </pc:picChg>
      </pc:sldChg>
      <pc:sldChg chg="addSp del">
        <pc:chgData name="Zlobin.Vlad.2005@gmail.com" userId="8e2188fac2b628e3" providerId="LiveId" clId="{17C9DE6F-644E-4097-8072-186ECB4195A7}" dt="2024-11-30T17:48:16.333" v="1133" actId="2696"/>
        <pc:sldMkLst>
          <pc:docMk/>
          <pc:sldMk cId="2805917416" sldId="377"/>
        </pc:sldMkLst>
        <pc:picChg chg="add">
          <ac:chgData name="Zlobin.Vlad.2005@gmail.com" userId="8e2188fac2b628e3" providerId="LiveId" clId="{17C9DE6F-644E-4097-8072-186ECB4195A7}" dt="2024-11-30T17:46:45.831" v="1118"/>
          <ac:picMkLst>
            <pc:docMk/>
            <pc:sldMk cId="2805917416" sldId="377"/>
            <ac:picMk id="2" creationId="{8F323F4A-3B77-4ACF-9624-DF3648DE9A61}"/>
          </ac:picMkLst>
        </pc:picChg>
      </pc:sldChg>
      <pc:sldChg chg="addSp del">
        <pc:chgData name="Zlobin.Vlad.2005@gmail.com" userId="8e2188fac2b628e3" providerId="LiveId" clId="{17C9DE6F-644E-4097-8072-186ECB4195A7}" dt="2024-11-30T17:48:19.273" v="1134" actId="2696"/>
        <pc:sldMkLst>
          <pc:docMk/>
          <pc:sldMk cId="3499338687" sldId="378"/>
        </pc:sldMkLst>
        <pc:picChg chg="add">
          <ac:chgData name="Zlobin.Vlad.2005@gmail.com" userId="8e2188fac2b628e3" providerId="LiveId" clId="{17C9DE6F-644E-4097-8072-186ECB4195A7}" dt="2024-11-30T17:46:48.240" v="1119"/>
          <ac:picMkLst>
            <pc:docMk/>
            <pc:sldMk cId="3499338687" sldId="378"/>
            <ac:picMk id="2" creationId="{5549BAA0-CCAC-4A8C-8C0F-7C559CC10FF8}"/>
          </ac:picMkLst>
        </pc:picChg>
      </pc:sldChg>
      <pc:sldChg chg="addSp delSp modSp mod modAnim">
        <pc:chgData name="Zlobin.Vlad.2005@gmail.com" userId="8e2188fac2b628e3" providerId="LiveId" clId="{17C9DE6F-644E-4097-8072-186ECB4195A7}" dt="2024-11-30T19:12:13.664" v="2068"/>
        <pc:sldMkLst>
          <pc:docMk/>
          <pc:sldMk cId="3440178330" sldId="379"/>
        </pc:sldMkLst>
        <pc:spChg chg="add del mod">
          <ac:chgData name="Zlobin.Vlad.2005@gmail.com" userId="8e2188fac2b628e3" providerId="LiveId" clId="{17C9DE6F-644E-4097-8072-186ECB4195A7}" dt="2024-11-30T18:59:27.281" v="1880"/>
          <ac:spMkLst>
            <pc:docMk/>
            <pc:sldMk cId="3440178330" sldId="379"/>
            <ac:spMk id="3" creationId="{E984A925-0E7E-4278-9D2E-F744A962F827}"/>
          </ac:spMkLst>
        </pc:spChg>
        <pc:spChg chg="add mod">
          <ac:chgData name="Zlobin.Vlad.2005@gmail.com" userId="8e2188fac2b628e3" providerId="LiveId" clId="{17C9DE6F-644E-4097-8072-186ECB4195A7}" dt="2024-11-30T19:01:25.442" v="1911" actId="403"/>
          <ac:spMkLst>
            <pc:docMk/>
            <pc:sldMk cId="3440178330" sldId="379"/>
            <ac:spMk id="4" creationId="{FDA8CAEE-8BC7-42F6-AC6E-B8CC04103EC4}"/>
          </ac:spMkLst>
        </pc:spChg>
        <pc:spChg chg="mod">
          <ac:chgData name="Zlobin.Vlad.2005@gmail.com" userId="8e2188fac2b628e3" providerId="LiveId" clId="{17C9DE6F-644E-4097-8072-186ECB4195A7}" dt="2024-11-30T17:48:22.983" v="1136" actId="20577"/>
          <ac:spMkLst>
            <pc:docMk/>
            <pc:sldMk cId="3440178330" sldId="379"/>
            <ac:spMk id="7" creationId="{00000000-0000-0000-0000-000000000000}"/>
          </ac:spMkLst>
        </pc:spChg>
        <pc:spChg chg="add mod">
          <ac:chgData name="Zlobin.Vlad.2005@gmail.com" userId="8e2188fac2b628e3" providerId="LiveId" clId="{17C9DE6F-644E-4097-8072-186ECB4195A7}" dt="2024-11-30T19:01:09.204" v="1907" actId="122"/>
          <ac:spMkLst>
            <pc:docMk/>
            <pc:sldMk cId="3440178330" sldId="379"/>
            <ac:spMk id="8" creationId="{B317B184-AB4E-41EB-B06A-A0D3061C1F7E}"/>
          </ac:spMkLst>
        </pc:spChg>
        <pc:picChg chg="add mod ord">
          <ac:chgData name="Zlobin.Vlad.2005@gmail.com" userId="8e2188fac2b628e3" providerId="LiveId" clId="{17C9DE6F-644E-4097-8072-186ECB4195A7}" dt="2024-11-30T18:59:54.260" v="1889" actId="1076"/>
          <ac:picMkLst>
            <pc:docMk/>
            <pc:sldMk cId="3440178330" sldId="379"/>
            <ac:picMk id="2" creationId="{0A4574C9-402C-4869-9DF2-ADB7CAAE85B6}"/>
          </ac:picMkLst>
        </pc:picChg>
      </pc:sldChg>
      <pc:sldChg chg="modSp mod">
        <pc:chgData name="Zlobin.Vlad.2005@gmail.com" userId="8e2188fac2b628e3" providerId="LiveId" clId="{17C9DE6F-644E-4097-8072-186ECB4195A7}" dt="2024-12-01T19:41:41.469" v="2491" actId="20577"/>
        <pc:sldMkLst>
          <pc:docMk/>
          <pc:sldMk cId="2850811369" sldId="380"/>
        </pc:sldMkLst>
        <pc:spChg chg="mod">
          <ac:chgData name="Zlobin.Vlad.2005@gmail.com" userId="8e2188fac2b628e3" providerId="LiveId" clId="{17C9DE6F-644E-4097-8072-186ECB4195A7}" dt="2024-12-01T19:41:41.469" v="2491" actId="20577"/>
          <ac:spMkLst>
            <pc:docMk/>
            <pc:sldMk cId="2850811369" sldId="380"/>
            <ac:spMk id="3" creationId="{00000000-0000-0000-0000-000000000000}"/>
          </ac:spMkLst>
        </pc:spChg>
      </pc:sldChg>
      <pc:sldChg chg="addSp delSp modSp mod">
        <pc:chgData name="Zlobin.Vlad.2005@gmail.com" userId="8e2188fac2b628e3" providerId="LiveId" clId="{17C9DE6F-644E-4097-8072-186ECB4195A7}" dt="2024-12-01T19:11:08.836" v="2272" actId="167"/>
        <pc:sldMkLst>
          <pc:docMk/>
          <pc:sldMk cId="585310696" sldId="389"/>
        </pc:sldMkLst>
        <pc:spChg chg="add mod">
          <ac:chgData name="Zlobin.Vlad.2005@gmail.com" userId="8e2188fac2b628e3" providerId="LiveId" clId="{17C9DE6F-644E-4097-8072-186ECB4195A7}" dt="2024-12-01T18:57:48.764" v="2096" actId="1076"/>
          <ac:spMkLst>
            <pc:docMk/>
            <pc:sldMk cId="585310696" sldId="389"/>
            <ac:spMk id="7" creationId="{D1FFFF59-3FCA-459F-A114-78FAEAC7D77B}"/>
          </ac:spMkLst>
        </pc:spChg>
        <pc:spChg chg="add mod">
          <ac:chgData name="Zlobin.Vlad.2005@gmail.com" userId="8e2188fac2b628e3" providerId="LiveId" clId="{17C9DE6F-644E-4097-8072-186ECB4195A7}" dt="2024-12-01T19:01:46.815" v="2162" actId="14100"/>
          <ac:spMkLst>
            <pc:docMk/>
            <pc:sldMk cId="585310696" sldId="389"/>
            <ac:spMk id="12" creationId="{C194DFD5-D0C7-436B-AF74-052AC7C430D8}"/>
          </ac:spMkLst>
        </pc:spChg>
        <pc:picChg chg="add del mod">
          <ac:chgData name="Zlobin.Vlad.2005@gmail.com" userId="8e2188fac2b628e3" providerId="LiveId" clId="{17C9DE6F-644E-4097-8072-186ECB4195A7}" dt="2024-12-01T18:56:08.178" v="2081"/>
          <ac:picMkLst>
            <pc:docMk/>
            <pc:sldMk cId="585310696" sldId="389"/>
            <ac:picMk id="2" creationId="{F0EA5A44-5915-43A3-96BC-89D0D14BA16C}"/>
          </ac:picMkLst>
        </pc:picChg>
        <pc:picChg chg="add ord">
          <ac:chgData name="Zlobin.Vlad.2005@gmail.com" userId="8e2188fac2b628e3" providerId="LiveId" clId="{17C9DE6F-644E-4097-8072-186ECB4195A7}" dt="2024-12-01T19:11:08.836" v="2272" actId="167"/>
          <ac:picMkLst>
            <pc:docMk/>
            <pc:sldMk cId="585310696" sldId="389"/>
            <ac:picMk id="3" creationId="{E6BD3933-4B15-4481-B1EC-4E69433029CB}"/>
          </ac:picMkLst>
        </pc:picChg>
        <pc:picChg chg="add del mod">
          <ac:chgData name="Zlobin.Vlad.2005@gmail.com" userId="8e2188fac2b628e3" providerId="LiveId" clId="{17C9DE6F-644E-4097-8072-186ECB4195A7}" dt="2024-12-01T18:56:31.090" v="2086"/>
          <ac:picMkLst>
            <pc:docMk/>
            <pc:sldMk cId="585310696" sldId="389"/>
            <ac:picMk id="4" creationId="{554DCE8F-09E0-47ED-B460-39BA5BF18E4B}"/>
          </ac:picMkLst>
        </pc:picChg>
        <pc:picChg chg="add mod">
          <ac:chgData name="Zlobin.Vlad.2005@gmail.com" userId="8e2188fac2b628e3" providerId="LiveId" clId="{17C9DE6F-644E-4097-8072-186ECB4195A7}" dt="2024-12-01T18:57:04.104" v="2091" actId="1076"/>
          <ac:picMkLst>
            <pc:docMk/>
            <pc:sldMk cId="585310696" sldId="389"/>
            <ac:picMk id="5" creationId="{F61867B8-7448-44D6-A58A-0D11BD15B1E7}"/>
          </ac:picMkLst>
        </pc:picChg>
        <pc:picChg chg="add del mod">
          <ac:chgData name="Zlobin.Vlad.2005@gmail.com" userId="8e2188fac2b628e3" providerId="LiveId" clId="{17C9DE6F-644E-4097-8072-186ECB4195A7}" dt="2024-12-01T19:00:36.123" v="2119" actId="21"/>
          <ac:picMkLst>
            <pc:docMk/>
            <pc:sldMk cId="585310696" sldId="389"/>
            <ac:picMk id="9" creationId="{8E87F65A-A412-4ADB-B321-B82DF52F3727}"/>
          </ac:picMkLst>
        </pc:picChg>
        <pc:picChg chg="add mod">
          <ac:chgData name="Zlobin.Vlad.2005@gmail.com" userId="8e2188fac2b628e3" providerId="LiveId" clId="{17C9DE6F-644E-4097-8072-186ECB4195A7}" dt="2024-12-01T19:02:54.307" v="2183" actId="1076"/>
          <ac:picMkLst>
            <pc:docMk/>
            <pc:sldMk cId="585310696" sldId="389"/>
            <ac:picMk id="11" creationId="{E34C763E-0120-4D89-B1B4-74908BC9C438}"/>
          </ac:picMkLst>
        </pc:picChg>
      </pc:sldChg>
      <pc:sldChg chg="del">
        <pc:chgData name="Zlobin.Vlad.2005@gmail.com" userId="8e2188fac2b628e3" providerId="LiveId" clId="{17C9DE6F-644E-4097-8072-186ECB4195A7}" dt="2024-12-01T19:09:21.473" v="2240" actId="2696"/>
        <pc:sldMkLst>
          <pc:docMk/>
          <pc:sldMk cId="1630484940" sldId="401"/>
        </pc:sldMkLst>
      </pc:sldChg>
      <pc:sldChg chg="modSp mod">
        <pc:chgData name="Zlobin.Vlad.2005@gmail.com" userId="8e2188fac2b628e3" providerId="LiveId" clId="{17C9DE6F-644E-4097-8072-186ECB4195A7}" dt="2024-12-01T19:44:16.054" v="2504" actId="1076"/>
        <pc:sldMkLst>
          <pc:docMk/>
          <pc:sldMk cId="2947207890" sldId="402"/>
        </pc:sldMkLst>
        <pc:spChg chg="mod">
          <ac:chgData name="Zlobin.Vlad.2005@gmail.com" userId="8e2188fac2b628e3" providerId="LiveId" clId="{17C9DE6F-644E-4097-8072-186ECB4195A7}" dt="2024-12-01T19:44:10.433" v="2503" actId="1076"/>
          <ac:spMkLst>
            <pc:docMk/>
            <pc:sldMk cId="2947207890" sldId="402"/>
            <ac:spMk id="2" creationId="{00000000-0000-0000-0000-000000000000}"/>
          </ac:spMkLst>
        </pc:spChg>
        <pc:spChg chg="mod">
          <ac:chgData name="Zlobin.Vlad.2005@gmail.com" userId="8e2188fac2b628e3" providerId="LiveId" clId="{17C9DE6F-644E-4097-8072-186ECB4195A7}" dt="2024-12-01T19:43:55.017" v="2500" actId="20577"/>
          <ac:spMkLst>
            <pc:docMk/>
            <pc:sldMk cId="2947207890" sldId="402"/>
            <ac:spMk id="3" creationId="{00000000-0000-0000-0000-000000000000}"/>
          </ac:spMkLst>
        </pc:spChg>
        <pc:spChg chg="mod">
          <ac:chgData name="Zlobin.Vlad.2005@gmail.com" userId="8e2188fac2b628e3" providerId="LiveId" clId="{17C9DE6F-644E-4097-8072-186ECB4195A7}" dt="2024-12-01T19:44:16.054" v="2504" actId="1076"/>
          <ac:spMkLst>
            <pc:docMk/>
            <pc:sldMk cId="2947207890" sldId="402"/>
            <ac:spMk id="4" creationId="{00000000-0000-0000-0000-000000000000}"/>
          </ac:spMkLst>
        </pc:spChg>
        <pc:spChg chg="mod ord">
          <ac:chgData name="Zlobin.Vlad.2005@gmail.com" userId="8e2188fac2b628e3" providerId="LiveId" clId="{17C9DE6F-644E-4097-8072-186ECB4195A7}" dt="2024-12-01T19:43:59.730" v="2501" actId="1076"/>
          <ac:spMkLst>
            <pc:docMk/>
            <pc:sldMk cId="2947207890" sldId="402"/>
            <ac:spMk id="11" creationId="{00000000-0000-0000-0000-000000000000}"/>
          </ac:spMkLst>
        </pc:spChg>
      </pc:sldChg>
      <pc:sldChg chg="addSp delSp modSp mod modAnim">
        <pc:chgData name="Zlobin.Vlad.2005@gmail.com" userId="8e2188fac2b628e3" providerId="LiveId" clId="{17C9DE6F-644E-4097-8072-186ECB4195A7}" dt="2024-12-01T20:43:20.749" v="3033"/>
        <pc:sldMkLst>
          <pc:docMk/>
          <pc:sldMk cId="832902" sldId="411"/>
        </pc:sldMkLst>
        <pc:spChg chg="add mod">
          <ac:chgData name="Zlobin.Vlad.2005@gmail.com" userId="8e2188fac2b628e3" providerId="LiveId" clId="{17C9DE6F-644E-4097-8072-186ECB4195A7}" dt="2024-12-01T20:32:27.379" v="2722" actId="1076"/>
          <ac:spMkLst>
            <pc:docMk/>
            <pc:sldMk cId="832902" sldId="411"/>
            <ac:spMk id="2" creationId="{48D87501-52D5-48AB-B175-9BBE776B7BD5}"/>
          </ac:spMkLst>
        </pc:spChg>
        <pc:spChg chg="add mod">
          <ac:chgData name="Zlobin.Vlad.2005@gmail.com" userId="8e2188fac2b628e3" providerId="LiveId" clId="{17C9DE6F-644E-4097-8072-186ECB4195A7}" dt="2024-12-01T20:32:18.631" v="2719" actId="1076"/>
          <ac:spMkLst>
            <pc:docMk/>
            <pc:sldMk cId="832902" sldId="411"/>
            <ac:spMk id="19" creationId="{CCAACB39-FC57-4D03-A80D-9AD2EDD98C58}"/>
          </ac:spMkLst>
        </pc:spChg>
        <pc:spChg chg="add mod">
          <ac:chgData name="Zlobin.Vlad.2005@gmail.com" userId="8e2188fac2b628e3" providerId="LiveId" clId="{17C9DE6F-644E-4097-8072-186ECB4195A7}" dt="2024-12-01T20:32:21.420" v="2720" actId="1076"/>
          <ac:spMkLst>
            <pc:docMk/>
            <pc:sldMk cId="832902" sldId="411"/>
            <ac:spMk id="20" creationId="{4521E0B5-8681-4934-B076-65BDDD11A8A1}"/>
          </ac:spMkLst>
        </pc:spChg>
        <pc:spChg chg="add mod">
          <ac:chgData name="Zlobin.Vlad.2005@gmail.com" userId="8e2188fac2b628e3" providerId="LiveId" clId="{17C9DE6F-644E-4097-8072-186ECB4195A7}" dt="2024-12-01T20:32:24.238" v="2721" actId="1076"/>
          <ac:spMkLst>
            <pc:docMk/>
            <pc:sldMk cId="832902" sldId="411"/>
            <ac:spMk id="21" creationId="{116FE8B6-549A-4512-9AC6-742BBA73ED51}"/>
          </ac:spMkLst>
        </pc:spChg>
        <pc:picChg chg="add del mod">
          <ac:chgData name="Zlobin.Vlad.2005@gmail.com" userId="8e2188fac2b628e3" providerId="LiveId" clId="{17C9DE6F-644E-4097-8072-186ECB4195A7}" dt="2024-12-01T20:29:28.036" v="2621" actId="21"/>
          <ac:picMkLst>
            <pc:docMk/>
            <pc:sldMk cId="832902" sldId="411"/>
            <ac:picMk id="4" creationId="{1ECAB135-2B01-4993-A950-BA385530CC39}"/>
          </ac:picMkLst>
        </pc:picChg>
        <pc:picChg chg="add del mod">
          <ac:chgData name="Zlobin.Vlad.2005@gmail.com" userId="8e2188fac2b628e3" providerId="LiveId" clId="{17C9DE6F-644E-4097-8072-186ECB4195A7}" dt="2024-12-01T20:29:28.036" v="2621" actId="21"/>
          <ac:picMkLst>
            <pc:docMk/>
            <pc:sldMk cId="832902" sldId="411"/>
            <ac:picMk id="10" creationId="{AA28ED2C-40B9-422A-B7C8-CC8193B8EC1D}"/>
          </ac:picMkLst>
        </pc:picChg>
        <pc:picChg chg="add del mod">
          <ac:chgData name="Zlobin.Vlad.2005@gmail.com" userId="8e2188fac2b628e3" providerId="LiveId" clId="{17C9DE6F-644E-4097-8072-186ECB4195A7}" dt="2024-12-01T20:29:28.036" v="2621" actId="21"/>
          <ac:picMkLst>
            <pc:docMk/>
            <pc:sldMk cId="832902" sldId="411"/>
            <ac:picMk id="12" creationId="{39D18DBE-E267-45DF-BB44-562DC920DA1B}"/>
          </ac:picMkLst>
        </pc:picChg>
        <pc:picChg chg="add mod">
          <ac:chgData name="Zlobin.Vlad.2005@gmail.com" userId="8e2188fac2b628e3" providerId="LiveId" clId="{17C9DE6F-644E-4097-8072-186ECB4195A7}" dt="2024-12-01T20:32:41.261" v="2723" actId="1076"/>
          <ac:picMkLst>
            <pc:docMk/>
            <pc:sldMk cId="832902" sldId="411"/>
            <ac:picMk id="14" creationId="{E7763BDF-DC87-46FE-9FEA-005720559BC4}"/>
          </ac:picMkLst>
        </pc:picChg>
        <pc:picChg chg="add mod">
          <ac:chgData name="Zlobin.Vlad.2005@gmail.com" userId="8e2188fac2b628e3" providerId="LiveId" clId="{17C9DE6F-644E-4097-8072-186ECB4195A7}" dt="2024-12-01T20:32:54.710" v="2728" actId="1076"/>
          <ac:picMkLst>
            <pc:docMk/>
            <pc:sldMk cId="832902" sldId="411"/>
            <ac:picMk id="16" creationId="{61E27CFD-560B-4089-ABD8-0A5A9077A65A}"/>
          </ac:picMkLst>
        </pc:picChg>
        <pc:picChg chg="add mod">
          <ac:chgData name="Zlobin.Vlad.2005@gmail.com" userId="8e2188fac2b628e3" providerId="LiveId" clId="{17C9DE6F-644E-4097-8072-186ECB4195A7}" dt="2024-12-01T20:32:44.329" v="2725" actId="1076"/>
          <ac:picMkLst>
            <pc:docMk/>
            <pc:sldMk cId="832902" sldId="411"/>
            <ac:picMk id="18" creationId="{53AF2080-ADD7-49C9-AD75-B6B977B98F8D}"/>
          </ac:picMkLst>
        </pc:picChg>
      </pc:sldChg>
      <pc:sldChg chg="modSp mod">
        <pc:chgData name="Zlobin.Vlad.2005@gmail.com" userId="8e2188fac2b628e3" providerId="LiveId" clId="{17C9DE6F-644E-4097-8072-186ECB4195A7}" dt="2024-11-30T17:51:23.525" v="1269" actId="1076"/>
        <pc:sldMkLst>
          <pc:docMk/>
          <pc:sldMk cId="243555841" sldId="412"/>
        </pc:sldMkLst>
        <pc:spChg chg="mod">
          <ac:chgData name="Zlobin.Vlad.2005@gmail.com" userId="8e2188fac2b628e3" providerId="LiveId" clId="{17C9DE6F-644E-4097-8072-186ECB4195A7}" dt="2024-11-30T17:51:23.525" v="1269" actId="1076"/>
          <ac:spMkLst>
            <pc:docMk/>
            <pc:sldMk cId="243555841" sldId="412"/>
            <ac:spMk id="3" creationId="{00000000-0000-0000-0000-000000000000}"/>
          </ac:spMkLst>
        </pc:spChg>
      </pc:sldChg>
      <pc:sldChg chg="addSp modSp mod">
        <pc:chgData name="Zlobin.Vlad.2005@gmail.com" userId="8e2188fac2b628e3" providerId="LiveId" clId="{17C9DE6F-644E-4097-8072-186ECB4195A7}" dt="2024-11-30T17:53:15.842" v="1321" actId="1076"/>
        <pc:sldMkLst>
          <pc:docMk/>
          <pc:sldMk cId="1221290256" sldId="418"/>
        </pc:sldMkLst>
        <pc:spChg chg="mod">
          <ac:chgData name="Zlobin.Vlad.2005@gmail.com" userId="8e2188fac2b628e3" providerId="LiveId" clId="{17C9DE6F-644E-4097-8072-186ECB4195A7}" dt="2024-11-30T17:53:08.014" v="1318" actId="108"/>
          <ac:spMkLst>
            <pc:docMk/>
            <pc:sldMk cId="1221290256" sldId="418"/>
            <ac:spMk id="7" creationId="{00000000-0000-0000-0000-000000000000}"/>
          </ac:spMkLst>
        </pc:spChg>
        <pc:spChg chg="add mod">
          <ac:chgData name="Zlobin.Vlad.2005@gmail.com" userId="8e2188fac2b628e3" providerId="LiveId" clId="{17C9DE6F-644E-4097-8072-186ECB4195A7}" dt="2024-11-30T17:53:15.842" v="1321" actId="1076"/>
          <ac:spMkLst>
            <pc:docMk/>
            <pc:sldMk cId="1221290256" sldId="418"/>
            <ac:spMk id="9" creationId="{EDA90ECB-0E1C-47C9-8254-4BB890C57564}"/>
          </ac:spMkLst>
        </pc:spChg>
        <pc:picChg chg="add ord">
          <ac:chgData name="Zlobin.Vlad.2005@gmail.com" userId="8e2188fac2b628e3" providerId="LiveId" clId="{17C9DE6F-644E-4097-8072-186ECB4195A7}" dt="2024-11-30T17:47:59.712" v="1130" actId="167"/>
          <ac:picMkLst>
            <pc:docMk/>
            <pc:sldMk cId="1221290256" sldId="418"/>
            <ac:picMk id="2" creationId="{7A9551F8-6334-4926-85A3-4F4B9FF651C6}"/>
          </ac:picMkLst>
        </pc:picChg>
        <pc:picChg chg="add mod">
          <ac:chgData name="Zlobin.Vlad.2005@gmail.com" userId="8e2188fac2b628e3" providerId="LiveId" clId="{17C9DE6F-644E-4097-8072-186ECB4195A7}" dt="2024-11-30T17:52:09.189" v="1274" actId="14100"/>
          <ac:picMkLst>
            <pc:docMk/>
            <pc:sldMk cId="1221290256" sldId="418"/>
            <ac:picMk id="8" creationId="{0DB1506B-F079-4F00-A92A-5C931F094CC7}"/>
          </ac:picMkLst>
        </pc:picChg>
      </pc:sldChg>
      <pc:sldChg chg="addSp modSp mod modAnim">
        <pc:chgData name="Zlobin.Vlad.2005@gmail.com" userId="8e2188fac2b628e3" providerId="LiveId" clId="{17C9DE6F-644E-4097-8072-186ECB4195A7}" dt="2024-11-30T18:45:54.778" v="1591"/>
        <pc:sldMkLst>
          <pc:docMk/>
          <pc:sldMk cId="1237042111" sldId="424"/>
        </pc:sldMkLst>
        <pc:spChg chg="mod">
          <ac:chgData name="Zlobin.Vlad.2005@gmail.com" userId="8e2188fac2b628e3" providerId="LiveId" clId="{17C9DE6F-644E-4097-8072-186ECB4195A7}" dt="2024-11-30T18:00:18.217" v="1533" actId="20577"/>
          <ac:spMkLst>
            <pc:docMk/>
            <pc:sldMk cId="1237042111" sldId="424"/>
            <ac:spMk id="7" creationId="{00000000-0000-0000-0000-000000000000}"/>
          </ac:spMkLst>
        </pc:spChg>
        <pc:spChg chg="add mod">
          <ac:chgData name="Zlobin.Vlad.2005@gmail.com" userId="8e2188fac2b628e3" providerId="LiveId" clId="{17C9DE6F-644E-4097-8072-186ECB4195A7}" dt="2024-11-30T18:44:42.822" v="1585" actId="1076"/>
          <ac:spMkLst>
            <pc:docMk/>
            <pc:sldMk cId="1237042111" sldId="424"/>
            <ac:spMk id="10" creationId="{9971784A-96DB-4B61-8E88-7B23AA212CDA}"/>
          </ac:spMkLst>
        </pc:spChg>
        <pc:picChg chg="add ord">
          <ac:chgData name="Zlobin.Vlad.2005@gmail.com" userId="8e2188fac2b628e3" providerId="LiveId" clId="{17C9DE6F-644E-4097-8072-186ECB4195A7}" dt="2024-11-30T18:00:04.864" v="1527" actId="167"/>
          <ac:picMkLst>
            <pc:docMk/>
            <pc:sldMk cId="1237042111" sldId="424"/>
            <ac:picMk id="2" creationId="{4C41A765-7338-4647-926F-ACE9624FBF7D}"/>
          </ac:picMkLst>
        </pc:picChg>
        <pc:picChg chg="add mod">
          <ac:chgData name="Zlobin.Vlad.2005@gmail.com" userId="8e2188fac2b628e3" providerId="LiveId" clId="{17C9DE6F-644E-4097-8072-186ECB4195A7}" dt="2024-11-30T18:44:38.591" v="1584" actId="1076"/>
          <ac:picMkLst>
            <pc:docMk/>
            <pc:sldMk cId="1237042111" sldId="424"/>
            <ac:picMk id="4" creationId="{00B54293-893B-4995-9F80-CE37CCFA9694}"/>
          </ac:picMkLst>
        </pc:picChg>
        <pc:picChg chg="add mod">
          <ac:chgData name="Zlobin.Vlad.2005@gmail.com" userId="8e2188fac2b628e3" providerId="LiveId" clId="{17C9DE6F-644E-4097-8072-186ECB4195A7}" dt="2024-11-30T18:44:09.854" v="1571" actId="14100"/>
          <ac:picMkLst>
            <pc:docMk/>
            <pc:sldMk cId="1237042111" sldId="424"/>
            <ac:picMk id="9" creationId="{E04F5532-8BBA-4F77-A538-32EF3E0A7DB2}"/>
          </ac:picMkLst>
        </pc:picChg>
      </pc:sldChg>
      <pc:sldChg chg="addSp delSp modSp del mod">
        <pc:chgData name="Zlobin.Vlad.2005@gmail.com" userId="8e2188fac2b628e3" providerId="LiveId" clId="{17C9DE6F-644E-4097-8072-186ECB4195A7}" dt="2024-11-30T16:41:02.609" v="612" actId="2696"/>
        <pc:sldMkLst>
          <pc:docMk/>
          <pc:sldMk cId="589837890" sldId="426"/>
        </pc:sldMkLst>
        <pc:picChg chg="add del mod">
          <ac:chgData name="Zlobin.Vlad.2005@gmail.com" userId="8e2188fac2b628e3" providerId="LiveId" clId="{17C9DE6F-644E-4097-8072-186ECB4195A7}" dt="2024-11-30T16:17:46.810" v="445" actId="21"/>
          <ac:picMkLst>
            <pc:docMk/>
            <pc:sldMk cId="589837890" sldId="426"/>
            <ac:picMk id="2" creationId="{0366E532-9C0E-4101-B6A5-B4A68C05C33C}"/>
          </ac:picMkLst>
        </pc:picChg>
      </pc:sldChg>
      <pc:sldChg chg="addSp delSp modSp mod">
        <pc:chgData name="Zlobin.Vlad.2005@gmail.com" userId="8e2188fac2b628e3" providerId="LiveId" clId="{17C9DE6F-644E-4097-8072-186ECB4195A7}" dt="2024-11-30T16:16:01.384" v="415" actId="20577"/>
        <pc:sldMkLst>
          <pc:docMk/>
          <pc:sldMk cId="2861263786" sldId="427"/>
        </pc:sldMkLst>
        <pc:spChg chg="add del">
          <ac:chgData name="Zlobin.Vlad.2005@gmail.com" userId="8e2188fac2b628e3" providerId="LiveId" clId="{17C9DE6F-644E-4097-8072-186ECB4195A7}" dt="2024-11-30T16:14:27.241" v="392"/>
          <ac:spMkLst>
            <pc:docMk/>
            <pc:sldMk cId="2861263786" sldId="427"/>
            <ac:spMk id="7" creationId="{744C18F6-8194-4A48-8EB0-9B94A6DC1B3E}"/>
          </ac:spMkLst>
        </pc:spChg>
        <pc:spChg chg="add mod">
          <ac:chgData name="Zlobin.Vlad.2005@gmail.com" userId="8e2188fac2b628e3" providerId="LiveId" clId="{17C9DE6F-644E-4097-8072-186ECB4195A7}" dt="2024-11-30T16:16:01.384" v="415" actId="20577"/>
          <ac:spMkLst>
            <pc:docMk/>
            <pc:sldMk cId="2861263786" sldId="427"/>
            <ac:spMk id="8" creationId="{1E4D781C-8FC9-45A4-81CB-05A7DA7A468C}"/>
          </ac:spMkLst>
        </pc:spChg>
        <pc:picChg chg="add mod">
          <ac:chgData name="Zlobin.Vlad.2005@gmail.com" userId="8e2188fac2b628e3" providerId="LiveId" clId="{17C9DE6F-644E-4097-8072-186ECB4195A7}" dt="2024-11-30T16:11:56.476" v="370" actId="1076"/>
          <ac:picMkLst>
            <pc:docMk/>
            <pc:sldMk cId="2861263786" sldId="427"/>
            <ac:picMk id="6" creationId="{FEBD35C3-0402-4A29-8A46-E133FBAB2ECF}"/>
          </ac:picMkLst>
        </pc:picChg>
      </pc:sldChg>
      <pc:sldChg chg="addSp modSp mod">
        <pc:chgData name="Zlobin.Vlad.2005@gmail.com" userId="8e2188fac2b628e3" providerId="LiveId" clId="{17C9DE6F-644E-4097-8072-186ECB4195A7}" dt="2024-11-30T16:16:04.887" v="417" actId="20577"/>
        <pc:sldMkLst>
          <pc:docMk/>
          <pc:sldMk cId="977809617" sldId="428"/>
        </pc:sldMkLst>
        <pc:spChg chg="add mod">
          <ac:chgData name="Zlobin.Vlad.2005@gmail.com" userId="8e2188fac2b628e3" providerId="LiveId" clId="{17C9DE6F-644E-4097-8072-186ECB4195A7}" dt="2024-11-30T16:16:04.887" v="417" actId="20577"/>
          <ac:spMkLst>
            <pc:docMk/>
            <pc:sldMk cId="977809617" sldId="428"/>
            <ac:spMk id="6" creationId="{5A1F95B3-CA2F-43AC-ACAF-B463757D307D}"/>
          </ac:spMkLst>
        </pc:spChg>
        <pc:picChg chg="add mod">
          <ac:chgData name="Zlobin.Vlad.2005@gmail.com" userId="8e2188fac2b628e3" providerId="LiveId" clId="{17C9DE6F-644E-4097-8072-186ECB4195A7}" dt="2024-11-30T16:11:48.673" v="368" actId="1076"/>
          <ac:picMkLst>
            <pc:docMk/>
            <pc:sldMk cId="977809617" sldId="428"/>
            <ac:picMk id="4" creationId="{FF71DAA6-D489-4F3E-8B50-37945D15EE9C}"/>
          </ac:picMkLst>
        </pc:picChg>
      </pc:sldChg>
      <pc:sldChg chg="addSp modSp mod">
        <pc:chgData name="Zlobin.Vlad.2005@gmail.com" userId="8e2188fac2b628e3" providerId="LiveId" clId="{17C9DE6F-644E-4097-8072-186ECB4195A7}" dt="2024-11-30T16:26:47.251" v="510" actId="1076"/>
        <pc:sldMkLst>
          <pc:docMk/>
          <pc:sldMk cId="3307950271" sldId="429"/>
        </pc:sldMkLst>
        <pc:spChg chg="add mod">
          <ac:chgData name="Zlobin.Vlad.2005@gmail.com" userId="8e2188fac2b628e3" providerId="LiveId" clId="{17C9DE6F-644E-4097-8072-186ECB4195A7}" dt="2024-11-30T16:16:10.640" v="421" actId="20577"/>
          <ac:spMkLst>
            <pc:docMk/>
            <pc:sldMk cId="3307950271" sldId="429"/>
            <ac:spMk id="8" creationId="{ABB31902-A2BF-4003-994A-8A716DD16737}"/>
          </ac:spMkLst>
        </pc:spChg>
        <pc:picChg chg="add mod">
          <ac:chgData name="Zlobin.Vlad.2005@gmail.com" userId="8e2188fac2b628e3" providerId="LiveId" clId="{17C9DE6F-644E-4097-8072-186ECB4195A7}" dt="2024-11-30T16:26:47.251" v="510" actId="1076"/>
          <ac:picMkLst>
            <pc:docMk/>
            <pc:sldMk cId="3307950271" sldId="429"/>
            <ac:picMk id="7" creationId="{F816AE1F-B35C-4EBD-AC95-ADA46D24DD85}"/>
          </ac:picMkLst>
        </pc:picChg>
      </pc:sldChg>
      <pc:sldChg chg="addSp modSp mod">
        <pc:chgData name="Zlobin.Vlad.2005@gmail.com" userId="8e2188fac2b628e3" providerId="LiveId" clId="{17C9DE6F-644E-4097-8072-186ECB4195A7}" dt="2024-11-30T16:16:16.098" v="423" actId="20577"/>
        <pc:sldMkLst>
          <pc:docMk/>
          <pc:sldMk cId="2768183337" sldId="430"/>
        </pc:sldMkLst>
        <pc:spChg chg="add mod">
          <ac:chgData name="Zlobin.Vlad.2005@gmail.com" userId="8e2188fac2b628e3" providerId="LiveId" clId="{17C9DE6F-644E-4097-8072-186ECB4195A7}" dt="2024-11-30T16:16:16.098" v="423" actId="20577"/>
          <ac:spMkLst>
            <pc:docMk/>
            <pc:sldMk cId="2768183337" sldId="430"/>
            <ac:spMk id="7" creationId="{CF5D570D-6502-4492-9FBC-0B91A6E09D09}"/>
          </ac:spMkLst>
        </pc:spChg>
        <pc:picChg chg="add mod">
          <ac:chgData name="Zlobin.Vlad.2005@gmail.com" userId="8e2188fac2b628e3" providerId="LiveId" clId="{17C9DE6F-644E-4097-8072-186ECB4195A7}" dt="2024-11-30T16:12:08.353" v="372" actId="1076"/>
          <ac:picMkLst>
            <pc:docMk/>
            <pc:sldMk cId="2768183337" sldId="430"/>
            <ac:picMk id="6" creationId="{7B8ED248-C1DC-4059-9F61-69811DC3BADB}"/>
          </ac:picMkLst>
        </pc:picChg>
      </pc:sldChg>
      <pc:sldChg chg="addSp modSp mod">
        <pc:chgData name="Zlobin.Vlad.2005@gmail.com" userId="8e2188fac2b628e3" providerId="LiveId" clId="{17C9DE6F-644E-4097-8072-186ECB4195A7}" dt="2024-11-30T16:16:21.457" v="426" actId="20577"/>
        <pc:sldMkLst>
          <pc:docMk/>
          <pc:sldMk cId="1021059317" sldId="431"/>
        </pc:sldMkLst>
        <pc:spChg chg="add mod">
          <ac:chgData name="Zlobin.Vlad.2005@gmail.com" userId="8e2188fac2b628e3" providerId="LiveId" clId="{17C9DE6F-644E-4097-8072-186ECB4195A7}" dt="2024-11-30T16:16:21.457" v="426" actId="20577"/>
          <ac:spMkLst>
            <pc:docMk/>
            <pc:sldMk cId="1021059317" sldId="431"/>
            <ac:spMk id="5" creationId="{6710CE04-60BC-44FC-AB3B-C4B3C988F473}"/>
          </ac:spMkLst>
        </pc:spChg>
        <pc:picChg chg="add mod">
          <ac:chgData name="Zlobin.Vlad.2005@gmail.com" userId="8e2188fac2b628e3" providerId="LiveId" clId="{17C9DE6F-644E-4097-8072-186ECB4195A7}" dt="2024-11-30T16:16:19.930" v="424" actId="1076"/>
          <ac:picMkLst>
            <pc:docMk/>
            <pc:sldMk cId="1021059317" sldId="431"/>
            <ac:picMk id="2" creationId="{F27842CC-92C5-4392-9C5B-E1E626554EF7}"/>
          </ac:picMkLst>
        </pc:picChg>
      </pc:sldChg>
      <pc:sldChg chg="addSp modSp mod">
        <pc:chgData name="Zlobin.Vlad.2005@gmail.com" userId="8e2188fac2b628e3" providerId="LiveId" clId="{17C9DE6F-644E-4097-8072-186ECB4195A7}" dt="2024-11-30T16:16:25.958" v="428" actId="20577"/>
        <pc:sldMkLst>
          <pc:docMk/>
          <pc:sldMk cId="1185290139" sldId="432"/>
        </pc:sldMkLst>
        <pc:spChg chg="add mod">
          <ac:chgData name="Zlobin.Vlad.2005@gmail.com" userId="8e2188fac2b628e3" providerId="LiveId" clId="{17C9DE6F-644E-4097-8072-186ECB4195A7}" dt="2024-11-30T16:16:25.958" v="428" actId="20577"/>
          <ac:spMkLst>
            <pc:docMk/>
            <pc:sldMk cId="1185290139" sldId="432"/>
            <ac:spMk id="6" creationId="{021CBD42-8B70-42B0-9B5A-7B82AE2FEFEA}"/>
          </ac:spMkLst>
        </pc:spChg>
        <pc:picChg chg="add mod">
          <ac:chgData name="Zlobin.Vlad.2005@gmail.com" userId="8e2188fac2b628e3" providerId="LiveId" clId="{17C9DE6F-644E-4097-8072-186ECB4195A7}" dt="2024-11-30T16:12:18.655" v="374" actId="1076"/>
          <ac:picMkLst>
            <pc:docMk/>
            <pc:sldMk cId="1185290139" sldId="432"/>
            <ac:picMk id="5" creationId="{50F0D6A9-0D16-4408-B9CC-0F9A1B47B629}"/>
          </ac:picMkLst>
        </pc:picChg>
      </pc:sldChg>
      <pc:sldChg chg="addSp modSp mod">
        <pc:chgData name="Zlobin.Vlad.2005@gmail.com" userId="8e2188fac2b628e3" providerId="LiveId" clId="{17C9DE6F-644E-4097-8072-186ECB4195A7}" dt="2024-11-30T16:30:11.021" v="531" actId="1076"/>
        <pc:sldMkLst>
          <pc:docMk/>
          <pc:sldMk cId="3452747508" sldId="433"/>
        </pc:sldMkLst>
        <pc:spChg chg="add mod">
          <ac:chgData name="Zlobin.Vlad.2005@gmail.com" userId="8e2188fac2b628e3" providerId="LiveId" clId="{17C9DE6F-644E-4097-8072-186ECB4195A7}" dt="2024-11-30T16:16:30.107" v="430" actId="20577"/>
          <ac:spMkLst>
            <pc:docMk/>
            <pc:sldMk cId="3452747508" sldId="433"/>
            <ac:spMk id="8" creationId="{ED6749D1-D7D6-4AD2-946D-BE8D00729FF5}"/>
          </ac:spMkLst>
        </pc:spChg>
        <pc:picChg chg="add mod">
          <ac:chgData name="Zlobin.Vlad.2005@gmail.com" userId="8e2188fac2b628e3" providerId="LiveId" clId="{17C9DE6F-644E-4097-8072-186ECB4195A7}" dt="2024-11-30T16:30:11.021" v="531" actId="1076"/>
          <ac:picMkLst>
            <pc:docMk/>
            <pc:sldMk cId="3452747508" sldId="433"/>
            <ac:picMk id="7" creationId="{F8D01EB0-401E-44E2-B1B7-CC2739F1A23D}"/>
          </ac:picMkLst>
        </pc:picChg>
      </pc:sldChg>
      <pc:sldChg chg="addSp modSp mod">
        <pc:chgData name="Zlobin.Vlad.2005@gmail.com" userId="8e2188fac2b628e3" providerId="LiveId" clId="{17C9DE6F-644E-4097-8072-186ECB4195A7}" dt="2024-11-30T16:30:20.769" v="532" actId="1076"/>
        <pc:sldMkLst>
          <pc:docMk/>
          <pc:sldMk cId="3742472842" sldId="434"/>
        </pc:sldMkLst>
        <pc:spChg chg="add mod">
          <ac:chgData name="Zlobin.Vlad.2005@gmail.com" userId="8e2188fac2b628e3" providerId="LiveId" clId="{17C9DE6F-644E-4097-8072-186ECB4195A7}" dt="2024-11-30T16:16:33.628" v="432" actId="20577"/>
          <ac:spMkLst>
            <pc:docMk/>
            <pc:sldMk cId="3742472842" sldId="434"/>
            <ac:spMk id="9" creationId="{C330E2B9-3EE0-40CB-8D53-64420C163441}"/>
          </ac:spMkLst>
        </pc:spChg>
        <pc:picChg chg="add mod">
          <ac:chgData name="Zlobin.Vlad.2005@gmail.com" userId="8e2188fac2b628e3" providerId="LiveId" clId="{17C9DE6F-644E-4097-8072-186ECB4195A7}" dt="2024-11-30T16:30:20.769" v="532" actId="1076"/>
          <ac:picMkLst>
            <pc:docMk/>
            <pc:sldMk cId="3742472842" sldId="434"/>
            <ac:picMk id="8" creationId="{10DB2723-CA54-40CA-9184-B45FF19F12DC}"/>
          </ac:picMkLst>
        </pc:picChg>
      </pc:sldChg>
      <pc:sldChg chg="addSp delSp modSp mod">
        <pc:chgData name="Zlobin.Vlad.2005@gmail.com" userId="8e2188fac2b628e3" providerId="LiveId" clId="{17C9DE6F-644E-4097-8072-186ECB4195A7}" dt="2024-11-30T16:17:30.112" v="441" actId="1076"/>
        <pc:sldMkLst>
          <pc:docMk/>
          <pc:sldMk cId="891239757" sldId="435"/>
        </pc:sldMkLst>
        <pc:spChg chg="add mod">
          <ac:chgData name="Zlobin.Vlad.2005@gmail.com" userId="8e2188fac2b628e3" providerId="LiveId" clId="{17C9DE6F-644E-4097-8072-186ECB4195A7}" dt="2024-11-30T16:16:57.674" v="438" actId="20577"/>
          <ac:spMkLst>
            <pc:docMk/>
            <pc:sldMk cId="891239757" sldId="435"/>
            <ac:spMk id="7" creationId="{88C86FCC-76B8-43A8-9F76-5D1064A52D9D}"/>
          </ac:spMkLst>
        </pc:spChg>
        <pc:picChg chg="add mod">
          <ac:chgData name="Zlobin.Vlad.2005@gmail.com" userId="8e2188fac2b628e3" providerId="LiveId" clId="{17C9DE6F-644E-4097-8072-186ECB4195A7}" dt="2024-11-30T16:12:31.618" v="377" actId="1076"/>
          <ac:picMkLst>
            <pc:docMk/>
            <pc:sldMk cId="891239757" sldId="435"/>
            <ac:picMk id="5" creationId="{B21DAFEC-575B-4481-9428-A9DD74E6A618}"/>
          </ac:picMkLst>
        </pc:picChg>
        <pc:picChg chg="add del mod">
          <ac:chgData name="Zlobin.Vlad.2005@gmail.com" userId="8e2188fac2b628e3" providerId="LiveId" clId="{17C9DE6F-644E-4097-8072-186ECB4195A7}" dt="2024-11-30T16:16:52.628" v="434" actId="21"/>
          <ac:picMkLst>
            <pc:docMk/>
            <pc:sldMk cId="891239757" sldId="435"/>
            <ac:picMk id="6" creationId="{9535995F-8A1D-4188-8C4E-C985E05216B5}"/>
          </ac:picMkLst>
        </pc:picChg>
        <pc:picChg chg="add mod">
          <ac:chgData name="Zlobin.Vlad.2005@gmail.com" userId="8e2188fac2b628e3" providerId="LiveId" clId="{17C9DE6F-644E-4097-8072-186ECB4195A7}" dt="2024-11-30T16:17:30.112" v="441" actId="1076"/>
          <ac:picMkLst>
            <pc:docMk/>
            <pc:sldMk cId="891239757" sldId="435"/>
            <ac:picMk id="8" creationId="{98290E77-2396-43D1-AF21-CAF53083E0E5}"/>
          </ac:picMkLst>
        </pc:picChg>
        <pc:picChg chg="add mod">
          <ac:chgData name="Zlobin.Vlad.2005@gmail.com" userId="8e2188fac2b628e3" providerId="LiveId" clId="{17C9DE6F-644E-4097-8072-186ECB4195A7}" dt="2024-11-30T16:17:30.112" v="441" actId="1076"/>
          <ac:picMkLst>
            <pc:docMk/>
            <pc:sldMk cId="891239757" sldId="435"/>
            <ac:picMk id="9" creationId="{B8EDA45C-B3F2-4BCE-96CA-40F59D8721B2}"/>
          </ac:picMkLst>
        </pc:picChg>
        <pc:picChg chg="add mod">
          <ac:chgData name="Zlobin.Vlad.2005@gmail.com" userId="8e2188fac2b628e3" providerId="LiveId" clId="{17C9DE6F-644E-4097-8072-186ECB4195A7}" dt="2024-11-30T16:17:30.112" v="441" actId="1076"/>
          <ac:picMkLst>
            <pc:docMk/>
            <pc:sldMk cId="891239757" sldId="435"/>
            <ac:picMk id="10" creationId="{1344DEF6-153E-4F5C-A4E2-9C6FE8B74222}"/>
          </ac:picMkLst>
        </pc:picChg>
      </pc:sldChg>
      <pc:sldChg chg="addSp delSp modSp add del mod ord">
        <pc:chgData name="Zlobin.Vlad.2005@gmail.com" userId="8e2188fac2b628e3" providerId="LiveId" clId="{17C9DE6F-644E-4097-8072-186ECB4195A7}" dt="2024-11-30T16:55:43.424" v="801" actId="207"/>
        <pc:sldMkLst>
          <pc:docMk/>
          <pc:sldMk cId="3053179859" sldId="436"/>
        </pc:sldMkLst>
        <pc:spChg chg="add del mod">
          <ac:chgData name="Zlobin.Vlad.2005@gmail.com" userId="8e2188fac2b628e3" providerId="LiveId" clId="{17C9DE6F-644E-4097-8072-186ECB4195A7}" dt="2024-11-30T16:51:08.917" v="771"/>
          <ac:spMkLst>
            <pc:docMk/>
            <pc:sldMk cId="3053179859" sldId="436"/>
            <ac:spMk id="2" creationId="{FCBA10BB-7B68-49DF-84C7-C0A94C915C77}"/>
          </ac:spMkLst>
        </pc:spChg>
        <pc:spChg chg="add del mod">
          <ac:chgData name="Zlobin.Vlad.2005@gmail.com" userId="8e2188fac2b628e3" providerId="LiveId" clId="{17C9DE6F-644E-4097-8072-186ECB4195A7}" dt="2024-11-30T16:54:02.298" v="781" actId="21"/>
          <ac:spMkLst>
            <pc:docMk/>
            <pc:sldMk cId="3053179859" sldId="436"/>
            <ac:spMk id="3" creationId="{994EC601-5B4E-4C04-A5C1-FA6288C43DDA}"/>
          </ac:spMkLst>
        </pc:spChg>
        <pc:spChg chg="del">
          <ac:chgData name="Zlobin.Vlad.2005@gmail.com" userId="8e2188fac2b628e3" providerId="LiveId" clId="{17C9DE6F-644E-4097-8072-186ECB4195A7}" dt="2024-11-30T16:54:06.031" v="782" actId="21"/>
          <ac:spMkLst>
            <pc:docMk/>
            <pc:sldMk cId="3053179859" sldId="436"/>
            <ac:spMk id="5" creationId="{00000000-0000-0000-0000-000000000000}"/>
          </ac:spMkLst>
        </pc:spChg>
        <pc:spChg chg="add mod">
          <ac:chgData name="Zlobin.Vlad.2005@gmail.com" userId="8e2188fac2b628e3" providerId="LiveId" clId="{17C9DE6F-644E-4097-8072-186ECB4195A7}" dt="2024-11-30T16:55:43.424" v="801" actId="207"/>
          <ac:spMkLst>
            <pc:docMk/>
            <pc:sldMk cId="3053179859" sldId="436"/>
            <ac:spMk id="8" creationId="{62327832-0262-428C-928C-C0E27B147D2C}"/>
          </ac:spMkLst>
        </pc:spChg>
      </pc:sldChg>
      <pc:sldChg chg="addSp modSp add mod modAnim">
        <pc:chgData name="Zlobin.Vlad.2005@gmail.com" userId="8e2188fac2b628e3" providerId="LiveId" clId="{17C9DE6F-644E-4097-8072-186ECB4195A7}" dt="2024-11-30T16:40:15.483" v="603"/>
        <pc:sldMkLst>
          <pc:docMk/>
          <pc:sldMk cId="3550937522" sldId="437"/>
        </pc:sldMkLst>
        <pc:spChg chg="add mod">
          <ac:chgData name="Zlobin.Vlad.2005@gmail.com" userId="8e2188fac2b628e3" providerId="LiveId" clId="{17C9DE6F-644E-4097-8072-186ECB4195A7}" dt="2024-11-30T16:37:00.364" v="565" actId="14100"/>
          <ac:spMkLst>
            <pc:docMk/>
            <pc:sldMk cId="3550937522" sldId="437"/>
            <ac:spMk id="3" creationId="{D5B4813E-6A7E-4208-B104-29AC2F93AD44}"/>
          </ac:spMkLst>
        </pc:spChg>
        <pc:spChg chg="mod">
          <ac:chgData name="Zlobin.Vlad.2005@gmail.com" userId="8e2188fac2b628e3" providerId="LiveId" clId="{17C9DE6F-644E-4097-8072-186ECB4195A7}" dt="2024-11-30T16:21:26.884" v="467" actId="20577"/>
          <ac:spMkLst>
            <pc:docMk/>
            <pc:sldMk cId="3550937522" sldId="437"/>
            <ac:spMk id="15" creationId="{00000000-0000-0000-0000-000000000000}"/>
          </ac:spMkLst>
        </pc:spChg>
        <pc:picChg chg="add mod">
          <ac:chgData name="Zlobin.Vlad.2005@gmail.com" userId="8e2188fac2b628e3" providerId="LiveId" clId="{17C9DE6F-644E-4097-8072-186ECB4195A7}" dt="2024-11-30T16:25:23.610" v="498" actId="1076"/>
          <ac:picMkLst>
            <pc:docMk/>
            <pc:sldMk cId="3550937522" sldId="437"/>
            <ac:picMk id="2" creationId="{FA695944-5D2C-48BF-9983-1BA64AC1DAB6}"/>
          </ac:picMkLst>
        </pc:picChg>
      </pc:sldChg>
      <pc:sldChg chg="addSp modSp add mod modAnim">
        <pc:chgData name="Zlobin.Vlad.2005@gmail.com" userId="8e2188fac2b628e3" providerId="LiveId" clId="{17C9DE6F-644E-4097-8072-186ECB4195A7}" dt="2024-11-30T16:40:34.243" v="611"/>
        <pc:sldMkLst>
          <pc:docMk/>
          <pc:sldMk cId="826954110" sldId="438"/>
        </pc:sldMkLst>
        <pc:spChg chg="add mod">
          <ac:chgData name="Zlobin.Vlad.2005@gmail.com" userId="8e2188fac2b628e3" providerId="LiveId" clId="{17C9DE6F-644E-4097-8072-186ECB4195A7}" dt="2024-11-30T16:39:51.777" v="600" actId="207"/>
          <ac:spMkLst>
            <pc:docMk/>
            <pc:sldMk cId="826954110" sldId="438"/>
            <ac:spMk id="3" creationId="{B914B649-2F84-435D-A042-4C31D1ABEDD1}"/>
          </ac:spMkLst>
        </pc:spChg>
        <pc:spChg chg="mod">
          <ac:chgData name="Zlobin.Vlad.2005@gmail.com" userId="8e2188fac2b628e3" providerId="LiveId" clId="{17C9DE6F-644E-4097-8072-186ECB4195A7}" dt="2024-11-30T16:21:58.750" v="484" actId="20577"/>
          <ac:spMkLst>
            <pc:docMk/>
            <pc:sldMk cId="826954110" sldId="438"/>
            <ac:spMk id="15" creationId="{00000000-0000-0000-0000-000000000000}"/>
          </ac:spMkLst>
        </pc:spChg>
        <pc:picChg chg="add mod">
          <ac:chgData name="Zlobin.Vlad.2005@gmail.com" userId="8e2188fac2b628e3" providerId="LiveId" clId="{17C9DE6F-644E-4097-8072-186ECB4195A7}" dt="2024-11-30T16:30:01.319" v="530" actId="1076"/>
          <ac:picMkLst>
            <pc:docMk/>
            <pc:sldMk cId="826954110" sldId="438"/>
            <ac:picMk id="2" creationId="{E5D37D00-AE40-413D-941D-9CE535870CD9}"/>
          </ac:picMkLst>
        </pc:picChg>
      </pc:sldChg>
      <pc:sldChg chg="addSp modSp add mod modAnim">
        <pc:chgData name="Zlobin.Vlad.2005@gmail.com" userId="8e2188fac2b628e3" providerId="LiveId" clId="{17C9DE6F-644E-4097-8072-186ECB4195A7}" dt="2024-11-30T16:40:18.234" v="604"/>
        <pc:sldMkLst>
          <pc:docMk/>
          <pc:sldMk cId="2424984990" sldId="439"/>
        </pc:sldMkLst>
        <pc:spChg chg="add mod">
          <ac:chgData name="Zlobin.Vlad.2005@gmail.com" userId="8e2188fac2b628e3" providerId="LiveId" clId="{17C9DE6F-644E-4097-8072-186ECB4195A7}" dt="2024-11-30T16:37:10.615" v="568" actId="207"/>
          <ac:spMkLst>
            <pc:docMk/>
            <pc:sldMk cId="2424984990" sldId="439"/>
            <ac:spMk id="3" creationId="{235B3B76-5949-4486-9D39-5F9AD05B9B7E}"/>
          </ac:spMkLst>
        </pc:spChg>
        <pc:spChg chg="mod">
          <ac:chgData name="Zlobin.Vlad.2005@gmail.com" userId="8e2188fac2b628e3" providerId="LiveId" clId="{17C9DE6F-644E-4097-8072-186ECB4195A7}" dt="2024-11-30T16:21:31.239" v="469" actId="20577"/>
          <ac:spMkLst>
            <pc:docMk/>
            <pc:sldMk cId="2424984990" sldId="439"/>
            <ac:spMk id="15" creationId="{00000000-0000-0000-0000-000000000000}"/>
          </ac:spMkLst>
        </pc:spChg>
        <pc:picChg chg="add mod">
          <ac:chgData name="Zlobin.Vlad.2005@gmail.com" userId="8e2188fac2b628e3" providerId="LiveId" clId="{17C9DE6F-644E-4097-8072-186ECB4195A7}" dt="2024-11-30T16:25:47.911" v="501" actId="1076"/>
          <ac:picMkLst>
            <pc:docMk/>
            <pc:sldMk cId="2424984990" sldId="439"/>
            <ac:picMk id="2" creationId="{9066BD40-6034-4653-BCA8-13C7877AC4F8}"/>
          </ac:picMkLst>
        </pc:picChg>
      </pc:sldChg>
      <pc:sldChg chg="addSp modSp add mod modAnim">
        <pc:chgData name="Zlobin.Vlad.2005@gmail.com" userId="8e2188fac2b628e3" providerId="LiveId" clId="{17C9DE6F-644E-4097-8072-186ECB4195A7}" dt="2024-11-30T16:40:32.073" v="610"/>
        <pc:sldMkLst>
          <pc:docMk/>
          <pc:sldMk cId="429233009" sldId="440"/>
        </pc:sldMkLst>
        <pc:spChg chg="add mod">
          <ac:chgData name="Zlobin.Vlad.2005@gmail.com" userId="8e2188fac2b628e3" providerId="LiveId" clId="{17C9DE6F-644E-4097-8072-186ECB4195A7}" dt="2024-11-30T16:39:30.917" v="595" actId="13926"/>
          <ac:spMkLst>
            <pc:docMk/>
            <pc:sldMk cId="429233009" sldId="440"/>
            <ac:spMk id="3" creationId="{A33DC3EA-9860-4171-84B9-0597320578AA}"/>
          </ac:spMkLst>
        </pc:spChg>
        <pc:spChg chg="mod">
          <ac:chgData name="Zlobin.Vlad.2005@gmail.com" userId="8e2188fac2b628e3" providerId="LiveId" clId="{17C9DE6F-644E-4097-8072-186ECB4195A7}" dt="2024-11-30T16:21:55.845" v="483" actId="20577"/>
          <ac:spMkLst>
            <pc:docMk/>
            <pc:sldMk cId="429233009" sldId="440"/>
            <ac:spMk id="15" creationId="{00000000-0000-0000-0000-000000000000}"/>
          </ac:spMkLst>
        </pc:spChg>
        <pc:picChg chg="add mod">
          <ac:chgData name="Zlobin.Vlad.2005@gmail.com" userId="8e2188fac2b628e3" providerId="LiveId" clId="{17C9DE6F-644E-4097-8072-186ECB4195A7}" dt="2024-11-30T16:29:36.174" v="527" actId="1076"/>
          <ac:picMkLst>
            <pc:docMk/>
            <pc:sldMk cId="429233009" sldId="440"/>
            <ac:picMk id="2" creationId="{2959EDDA-9904-4051-AF09-B8836B20169D}"/>
          </ac:picMkLst>
        </pc:picChg>
      </pc:sldChg>
      <pc:sldChg chg="addSp delSp modSp add mod modAnim">
        <pc:chgData name="Zlobin.Vlad.2005@gmail.com" userId="8e2188fac2b628e3" providerId="LiveId" clId="{17C9DE6F-644E-4097-8072-186ECB4195A7}" dt="2024-11-30T16:40:29.526" v="609"/>
        <pc:sldMkLst>
          <pc:docMk/>
          <pc:sldMk cId="2995322049" sldId="441"/>
        </pc:sldMkLst>
        <pc:spChg chg="add mod">
          <ac:chgData name="Zlobin.Vlad.2005@gmail.com" userId="8e2188fac2b628e3" providerId="LiveId" clId="{17C9DE6F-644E-4097-8072-186ECB4195A7}" dt="2024-11-30T16:39:08.597" v="588" actId="207"/>
          <ac:spMkLst>
            <pc:docMk/>
            <pc:sldMk cId="2995322049" sldId="441"/>
            <ac:spMk id="3" creationId="{AD13762B-9F1F-42B9-9C81-E4B62D49356E}"/>
          </ac:spMkLst>
        </pc:spChg>
        <pc:spChg chg="add del mod">
          <ac:chgData name="Zlobin.Vlad.2005@gmail.com" userId="8e2188fac2b628e3" providerId="LiveId" clId="{17C9DE6F-644E-4097-8072-186ECB4195A7}" dt="2024-11-30T16:21:52.331" v="481" actId="20577"/>
          <ac:spMkLst>
            <pc:docMk/>
            <pc:sldMk cId="2995322049" sldId="441"/>
            <ac:spMk id="15" creationId="{00000000-0000-0000-0000-000000000000}"/>
          </ac:spMkLst>
        </pc:spChg>
        <pc:picChg chg="add mod">
          <ac:chgData name="Zlobin.Vlad.2005@gmail.com" userId="8e2188fac2b628e3" providerId="LiveId" clId="{17C9DE6F-644E-4097-8072-186ECB4195A7}" dt="2024-11-30T16:29:14.449" v="523" actId="1076"/>
          <ac:picMkLst>
            <pc:docMk/>
            <pc:sldMk cId="2995322049" sldId="441"/>
            <ac:picMk id="2" creationId="{9353ECE4-7D60-4862-AE51-16293A1F3C51}"/>
          </ac:picMkLst>
        </pc:picChg>
      </pc:sldChg>
      <pc:sldChg chg="addSp modSp add mod modAnim">
        <pc:chgData name="Zlobin.Vlad.2005@gmail.com" userId="8e2188fac2b628e3" providerId="LiveId" clId="{17C9DE6F-644E-4097-8072-186ECB4195A7}" dt="2024-11-30T16:40:27.089" v="608"/>
        <pc:sldMkLst>
          <pc:docMk/>
          <pc:sldMk cId="2197428978" sldId="442"/>
        </pc:sldMkLst>
        <pc:spChg chg="add mod">
          <ac:chgData name="Zlobin.Vlad.2005@gmail.com" userId="8e2188fac2b628e3" providerId="LiveId" clId="{17C9DE6F-644E-4097-8072-186ECB4195A7}" dt="2024-11-30T16:40:05.294" v="601" actId="1076"/>
          <ac:spMkLst>
            <pc:docMk/>
            <pc:sldMk cId="2197428978" sldId="442"/>
            <ac:spMk id="3" creationId="{6B7885D1-8F26-4584-B5CD-43B01DC3A9A5}"/>
          </ac:spMkLst>
        </pc:spChg>
        <pc:spChg chg="mod">
          <ac:chgData name="Zlobin.Vlad.2005@gmail.com" userId="8e2188fac2b628e3" providerId="LiveId" clId="{17C9DE6F-644E-4097-8072-186ECB4195A7}" dt="2024-11-30T16:21:44.707" v="477" actId="20577"/>
          <ac:spMkLst>
            <pc:docMk/>
            <pc:sldMk cId="2197428978" sldId="442"/>
            <ac:spMk id="15" creationId="{00000000-0000-0000-0000-000000000000}"/>
          </ac:spMkLst>
        </pc:spChg>
        <pc:picChg chg="add mod">
          <ac:chgData name="Zlobin.Vlad.2005@gmail.com" userId="8e2188fac2b628e3" providerId="LiveId" clId="{17C9DE6F-644E-4097-8072-186ECB4195A7}" dt="2024-11-30T16:28:28.372" v="519" actId="1076"/>
          <ac:picMkLst>
            <pc:docMk/>
            <pc:sldMk cId="2197428978" sldId="442"/>
            <ac:picMk id="2" creationId="{BC1FD753-C5AA-4247-8C0A-C366840D4F88}"/>
          </ac:picMkLst>
        </pc:picChg>
      </pc:sldChg>
      <pc:sldChg chg="addSp modSp add mod modAnim">
        <pc:chgData name="Zlobin.Vlad.2005@gmail.com" userId="8e2188fac2b628e3" providerId="LiveId" clId="{17C9DE6F-644E-4097-8072-186ECB4195A7}" dt="2024-11-30T16:40:24.970" v="607"/>
        <pc:sldMkLst>
          <pc:docMk/>
          <pc:sldMk cId="128209960" sldId="443"/>
        </pc:sldMkLst>
        <pc:spChg chg="add mod">
          <ac:chgData name="Zlobin.Vlad.2005@gmail.com" userId="8e2188fac2b628e3" providerId="LiveId" clId="{17C9DE6F-644E-4097-8072-186ECB4195A7}" dt="2024-11-30T16:38:01.899" v="580" actId="207"/>
          <ac:spMkLst>
            <pc:docMk/>
            <pc:sldMk cId="128209960" sldId="443"/>
            <ac:spMk id="3" creationId="{7D41E95B-987A-46F3-943E-C08B899B9C02}"/>
          </ac:spMkLst>
        </pc:spChg>
        <pc:spChg chg="mod">
          <ac:chgData name="Zlobin.Vlad.2005@gmail.com" userId="8e2188fac2b628e3" providerId="LiveId" clId="{17C9DE6F-644E-4097-8072-186ECB4195A7}" dt="2024-11-30T16:21:41.959" v="475" actId="20577"/>
          <ac:spMkLst>
            <pc:docMk/>
            <pc:sldMk cId="128209960" sldId="443"/>
            <ac:spMk id="15" creationId="{00000000-0000-0000-0000-000000000000}"/>
          </ac:spMkLst>
        </pc:spChg>
        <pc:picChg chg="add mod">
          <ac:chgData name="Zlobin.Vlad.2005@gmail.com" userId="8e2188fac2b628e3" providerId="LiveId" clId="{17C9DE6F-644E-4097-8072-186ECB4195A7}" dt="2024-11-30T16:28:04.944" v="516" actId="1076"/>
          <ac:picMkLst>
            <pc:docMk/>
            <pc:sldMk cId="128209960" sldId="443"/>
            <ac:picMk id="2" creationId="{11AA93FE-5969-47F4-AAE0-9695F1B0A730}"/>
          </ac:picMkLst>
        </pc:picChg>
      </pc:sldChg>
      <pc:sldChg chg="addSp modSp add mod modAnim">
        <pc:chgData name="Zlobin.Vlad.2005@gmail.com" userId="8e2188fac2b628e3" providerId="LiveId" clId="{17C9DE6F-644E-4097-8072-186ECB4195A7}" dt="2024-11-30T16:40:20.590" v="605"/>
        <pc:sldMkLst>
          <pc:docMk/>
          <pc:sldMk cId="1869728748" sldId="444"/>
        </pc:sldMkLst>
        <pc:spChg chg="add mod">
          <ac:chgData name="Zlobin.Vlad.2005@gmail.com" userId="8e2188fac2b628e3" providerId="LiveId" clId="{17C9DE6F-644E-4097-8072-186ECB4195A7}" dt="2024-11-30T16:37:21.222" v="571" actId="207"/>
          <ac:spMkLst>
            <pc:docMk/>
            <pc:sldMk cId="1869728748" sldId="444"/>
            <ac:spMk id="3" creationId="{17BB774A-B11F-4FE2-A1E4-05905DB5159A}"/>
          </ac:spMkLst>
        </pc:spChg>
        <pc:spChg chg="mod">
          <ac:chgData name="Zlobin.Vlad.2005@gmail.com" userId="8e2188fac2b628e3" providerId="LiveId" clId="{17C9DE6F-644E-4097-8072-186ECB4195A7}" dt="2024-11-30T16:26:40.671" v="509" actId="1076"/>
          <ac:spMkLst>
            <pc:docMk/>
            <pc:sldMk cId="1869728748" sldId="444"/>
            <ac:spMk id="6" creationId="{00000000-0000-0000-0000-000000000000}"/>
          </ac:spMkLst>
        </pc:spChg>
        <pc:spChg chg="mod">
          <ac:chgData name="Zlobin.Vlad.2005@gmail.com" userId="8e2188fac2b628e3" providerId="LiveId" clId="{17C9DE6F-644E-4097-8072-186ECB4195A7}" dt="2024-11-30T16:21:34.495" v="471" actId="20577"/>
          <ac:spMkLst>
            <pc:docMk/>
            <pc:sldMk cId="1869728748" sldId="444"/>
            <ac:spMk id="15" creationId="{00000000-0000-0000-0000-000000000000}"/>
          </ac:spMkLst>
        </pc:spChg>
        <pc:picChg chg="add mod">
          <ac:chgData name="Zlobin.Vlad.2005@gmail.com" userId="8e2188fac2b628e3" providerId="LiveId" clId="{17C9DE6F-644E-4097-8072-186ECB4195A7}" dt="2024-11-30T16:26:40.184" v="508" actId="1076"/>
          <ac:picMkLst>
            <pc:docMk/>
            <pc:sldMk cId="1869728748" sldId="444"/>
            <ac:picMk id="2" creationId="{1B05481C-AF67-4C0E-99BE-96CECE6CED67}"/>
          </ac:picMkLst>
        </pc:picChg>
      </pc:sldChg>
      <pc:sldChg chg="addSp modSp add mod modAnim">
        <pc:chgData name="Zlobin.Vlad.2005@gmail.com" userId="8e2188fac2b628e3" providerId="LiveId" clId="{17C9DE6F-644E-4097-8072-186ECB4195A7}" dt="2024-11-30T16:40:22.880" v="606"/>
        <pc:sldMkLst>
          <pc:docMk/>
          <pc:sldMk cId="3270159065" sldId="445"/>
        </pc:sldMkLst>
        <pc:spChg chg="add mod">
          <ac:chgData name="Zlobin.Vlad.2005@gmail.com" userId="8e2188fac2b628e3" providerId="LiveId" clId="{17C9DE6F-644E-4097-8072-186ECB4195A7}" dt="2024-11-30T16:37:30.979" v="574" actId="207"/>
          <ac:spMkLst>
            <pc:docMk/>
            <pc:sldMk cId="3270159065" sldId="445"/>
            <ac:spMk id="3" creationId="{CAF25424-43A0-4C5F-94E1-072A80DC61DB}"/>
          </ac:spMkLst>
        </pc:spChg>
        <pc:spChg chg="mod">
          <ac:chgData name="Zlobin.Vlad.2005@gmail.com" userId="8e2188fac2b628e3" providerId="LiveId" clId="{17C9DE6F-644E-4097-8072-186ECB4195A7}" dt="2024-11-30T16:32:07.568" v="544" actId="1076"/>
          <ac:spMkLst>
            <pc:docMk/>
            <pc:sldMk cId="3270159065" sldId="445"/>
            <ac:spMk id="6" creationId="{00000000-0000-0000-0000-000000000000}"/>
          </ac:spMkLst>
        </pc:spChg>
        <pc:spChg chg="mod">
          <ac:chgData name="Zlobin.Vlad.2005@gmail.com" userId="8e2188fac2b628e3" providerId="LiveId" clId="{17C9DE6F-644E-4097-8072-186ECB4195A7}" dt="2024-11-30T16:21:37.797" v="473" actId="20577"/>
          <ac:spMkLst>
            <pc:docMk/>
            <pc:sldMk cId="3270159065" sldId="445"/>
            <ac:spMk id="15" creationId="{00000000-0000-0000-0000-000000000000}"/>
          </ac:spMkLst>
        </pc:spChg>
        <pc:picChg chg="add mod">
          <ac:chgData name="Zlobin.Vlad.2005@gmail.com" userId="8e2188fac2b628e3" providerId="LiveId" clId="{17C9DE6F-644E-4097-8072-186ECB4195A7}" dt="2024-11-30T16:27:07.010" v="513" actId="1076"/>
          <ac:picMkLst>
            <pc:docMk/>
            <pc:sldMk cId="3270159065" sldId="445"/>
            <ac:picMk id="2" creationId="{4F4B4657-FA72-414E-AA23-AE3C60F42548}"/>
          </ac:picMkLst>
        </pc:picChg>
      </pc:sldChg>
      <pc:sldChg chg="modSp add mod">
        <pc:chgData name="Zlobin.Vlad.2005@gmail.com" userId="8e2188fac2b628e3" providerId="LiveId" clId="{17C9DE6F-644E-4097-8072-186ECB4195A7}" dt="2024-11-30T17:42:23.343" v="1098"/>
        <pc:sldMkLst>
          <pc:docMk/>
          <pc:sldMk cId="2204109121" sldId="446"/>
        </pc:sldMkLst>
        <pc:spChg chg="mod">
          <ac:chgData name="Zlobin.Vlad.2005@gmail.com" userId="8e2188fac2b628e3" providerId="LiveId" clId="{17C9DE6F-644E-4097-8072-186ECB4195A7}" dt="2024-11-30T17:42:23.343" v="1098"/>
          <ac:spMkLst>
            <pc:docMk/>
            <pc:sldMk cId="2204109121" sldId="446"/>
            <ac:spMk id="3" creationId="{E982C6ED-C247-465A-96C6-F99C84BF092E}"/>
          </ac:spMkLst>
        </pc:spChg>
        <pc:spChg chg="mod">
          <ac:chgData name="Zlobin.Vlad.2005@gmail.com" userId="8e2188fac2b628e3" providerId="LiveId" clId="{17C9DE6F-644E-4097-8072-186ECB4195A7}" dt="2024-11-30T17:41:21.225" v="1088" actId="20577"/>
          <ac:spMkLst>
            <pc:docMk/>
            <pc:sldMk cId="2204109121" sldId="446"/>
            <ac:spMk id="7" creationId="{00000000-0000-0000-0000-000000000000}"/>
          </ac:spMkLst>
        </pc:spChg>
      </pc:sldChg>
      <pc:sldChg chg="modSp add mod">
        <pc:chgData name="Zlobin.Vlad.2005@gmail.com" userId="8e2188fac2b628e3" providerId="LiveId" clId="{17C9DE6F-644E-4097-8072-186ECB4195A7}" dt="2024-11-30T19:11:22.588" v="2053"/>
        <pc:sldMkLst>
          <pc:docMk/>
          <pc:sldMk cId="340155171" sldId="447"/>
        </pc:sldMkLst>
        <pc:spChg chg="mod">
          <ac:chgData name="Zlobin.Vlad.2005@gmail.com" userId="8e2188fac2b628e3" providerId="LiveId" clId="{17C9DE6F-644E-4097-8072-186ECB4195A7}" dt="2024-11-30T19:11:22.588" v="2053"/>
          <ac:spMkLst>
            <pc:docMk/>
            <pc:sldMk cId="340155171" sldId="447"/>
            <ac:spMk id="3" creationId="{E982C6ED-C247-465A-96C6-F99C84BF092E}"/>
          </ac:spMkLst>
        </pc:spChg>
        <pc:spChg chg="mod">
          <ac:chgData name="Zlobin.Vlad.2005@gmail.com" userId="8e2188fac2b628e3" providerId="LiveId" clId="{17C9DE6F-644E-4097-8072-186ECB4195A7}" dt="2024-11-30T17:41:40.515" v="1097" actId="20577"/>
          <ac:spMkLst>
            <pc:docMk/>
            <pc:sldMk cId="340155171" sldId="447"/>
            <ac:spMk id="7" creationId="{00000000-0000-0000-0000-000000000000}"/>
          </ac:spMkLst>
        </pc:spChg>
      </pc:sldChg>
      <pc:sldChg chg="modSp add mod">
        <pc:chgData name="Zlobin.Vlad.2005@gmail.com" userId="8e2188fac2b628e3" providerId="LiveId" clId="{17C9DE6F-644E-4097-8072-186ECB4195A7}" dt="2024-11-30T17:44:31.002" v="1110" actId="1076"/>
        <pc:sldMkLst>
          <pc:docMk/>
          <pc:sldMk cId="1680508189" sldId="448"/>
        </pc:sldMkLst>
        <pc:spChg chg="mod">
          <ac:chgData name="Zlobin.Vlad.2005@gmail.com" userId="8e2188fac2b628e3" providerId="LiveId" clId="{17C9DE6F-644E-4097-8072-186ECB4195A7}" dt="2024-11-30T17:44:31.002" v="1110" actId="1076"/>
          <ac:spMkLst>
            <pc:docMk/>
            <pc:sldMk cId="1680508189" sldId="448"/>
            <ac:spMk id="3" creationId="{E982C6ED-C247-465A-96C6-F99C84BF092E}"/>
          </ac:spMkLst>
        </pc:spChg>
        <pc:spChg chg="mod">
          <ac:chgData name="Zlobin.Vlad.2005@gmail.com" userId="8e2188fac2b628e3" providerId="LiveId" clId="{17C9DE6F-644E-4097-8072-186ECB4195A7}" dt="2024-11-30T17:41:35.091" v="1094" actId="20577"/>
          <ac:spMkLst>
            <pc:docMk/>
            <pc:sldMk cId="1680508189" sldId="448"/>
            <ac:spMk id="7" creationId="{00000000-0000-0000-0000-000000000000}"/>
          </ac:spMkLst>
        </pc:spChg>
      </pc:sldChg>
      <pc:sldChg chg="modSp add mod">
        <pc:chgData name="Zlobin.Vlad.2005@gmail.com" userId="8e2188fac2b628e3" providerId="LiveId" clId="{17C9DE6F-644E-4097-8072-186ECB4195A7}" dt="2024-11-30T17:43:07.265" v="1102" actId="20577"/>
        <pc:sldMkLst>
          <pc:docMk/>
          <pc:sldMk cId="2396735981" sldId="449"/>
        </pc:sldMkLst>
        <pc:spChg chg="mod">
          <ac:chgData name="Zlobin.Vlad.2005@gmail.com" userId="8e2188fac2b628e3" providerId="LiveId" clId="{17C9DE6F-644E-4097-8072-186ECB4195A7}" dt="2024-11-30T17:43:07.265" v="1102" actId="20577"/>
          <ac:spMkLst>
            <pc:docMk/>
            <pc:sldMk cId="2396735981" sldId="449"/>
            <ac:spMk id="3" creationId="{E982C6ED-C247-465A-96C6-F99C84BF092E}"/>
          </ac:spMkLst>
        </pc:spChg>
        <pc:spChg chg="mod">
          <ac:chgData name="Zlobin.Vlad.2005@gmail.com" userId="8e2188fac2b628e3" providerId="LiveId" clId="{17C9DE6F-644E-4097-8072-186ECB4195A7}" dt="2024-11-30T17:41:30.994" v="1092" actId="20577"/>
          <ac:spMkLst>
            <pc:docMk/>
            <pc:sldMk cId="2396735981" sldId="449"/>
            <ac:spMk id="7" creationId="{00000000-0000-0000-0000-000000000000}"/>
          </ac:spMkLst>
        </pc:spChg>
      </pc:sldChg>
      <pc:sldChg chg="modSp add mod">
        <pc:chgData name="Zlobin.Vlad.2005@gmail.com" userId="8e2188fac2b628e3" providerId="LiveId" clId="{17C9DE6F-644E-4097-8072-186ECB4195A7}" dt="2024-11-30T17:43:15.404" v="1103"/>
        <pc:sldMkLst>
          <pc:docMk/>
          <pc:sldMk cId="1966828865" sldId="450"/>
        </pc:sldMkLst>
        <pc:spChg chg="mod">
          <ac:chgData name="Zlobin.Vlad.2005@gmail.com" userId="8e2188fac2b628e3" providerId="LiveId" clId="{17C9DE6F-644E-4097-8072-186ECB4195A7}" dt="2024-11-30T17:43:15.404" v="1103"/>
          <ac:spMkLst>
            <pc:docMk/>
            <pc:sldMk cId="1966828865" sldId="450"/>
            <ac:spMk id="3" creationId="{E982C6ED-C247-465A-96C6-F99C84BF092E}"/>
          </ac:spMkLst>
        </pc:spChg>
        <pc:spChg chg="mod">
          <ac:chgData name="Zlobin.Vlad.2005@gmail.com" userId="8e2188fac2b628e3" providerId="LiveId" clId="{17C9DE6F-644E-4097-8072-186ECB4195A7}" dt="2024-11-30T17:41:27.683" v="1090" actId="20577"/>
          <ac:spMkLst>
            <pc:docMk/>
            <pc:sldMk cId="1966828865" sldId="450"/>
            <ac:spMk id="7" creationId="{00000000-0000-0000-0000-000000000000}"/>
          </ac:spMkLst>
        </pc:spChg>
      </pc:sldChg>
      <pc:sldChg chg="add del">
        <pc:chgData name="Zlobin.Vlad.2005@gmail.com" userId="8e2188fac2b628e3" providerId="LiveId" clId="{17C9DE6F-644E-4097-8072-186ECB4195A7}" dt="2024-11-30T17:47:52.874" v="1128" actId="2696"/>
        <pc:sldMkLst>
          <pc:docMk/>
          <pc:sldMk cId="1441658354" sldId="451"/>
        </pc:sldMkLst>
      </pc:sldChg>
      <pc:sldChg chg="add del">
        <pc:chgData name="Zlobin.Vlad.2005@gmail.com" userId="8e2188fac2b628e3" providerId="LiveId" clId="{17C9DE6F-644E-4097-8072-186ECB4195A7}" dt="2024-11-30T17:49:22.563" v="1151" actId="2696"/>
        <pc:sldMkLst>
          <pc:docMk/>
          <pc:sldMk cId="3240243880" sldId="451"/>
        </pc:sldMkLst>
      </pc:sldChg>
      <pc:sldChg chg="add del">
        <pc:chgData name="Zlobin.Vlad.2005@gmail.com" userId="8e2188fac2b628e3" providerId="LiveId" clId="{17C9DE6F-644E-4097-8072-186ECB4195A7}" dt="2024-11-30T17:47:51.222" v="1127" actId="2696"/>
        <pc:sldMkLst>
          <pc:docMk/>
          <pc:sldMk cId="1178895741" sldId="452"/>
        </pc:sldMkLst>
      </pc:sldChg>
      <pc:sldChg chg="addSp modSp add mod">
        <pc:chgData name="Zlobin.Vlad.2005@gmail.com" userId="8e2188fac2b628e3" providerId="LiveId" clId="{17C9DE6F-644E-4097-8072-186ECB4195A7}" dt="2024-11-30T17:57:16.288" v="1463" actId="1076"/>
        <pc:sldMkLst>
          <pc:docMk/>
          <pc:sldMk cId="1815860626" sldId="452"/>
        </pc:sldMkLst>
        <pc:spChg chg="mod">
          <ac:chgData name="Zlobin.Vlad.2005@gmail.com" userId="8e2188fac2b628e3" providerId="LiveId" clId="{17C9DE6F-644E-4097-8072-186ECB4195A7}" dt="2024-11-30T17:49:00.985" v="1147" actId="20577"/>
          <ac:spMkLst>
            <pc:docMk/>
            <pc:sldMk cId="1815860626" sldId="452"/>
            <ac:spMk id="7" creationId="{00000000-0000-0000-0000-000000000000}"/>
          </ac:spMkLst>
        </pc:spChg>
        <pc:spChg chg="add mod">
          <ac:chgData name="Zlobin.Vlad.2005@gmail.com" userId="8e2188fac2b628e3" providerId="LiveId" clId="{17C9DE6F-644E-4097-8072-186ECB4195A7}" dt="2024-11-30T17:57:16.288" v="1463" actId="1076"/>
          <ac:spMkLst>
            <pc:docMk/>
            <pc:sldMk cId="1815860626" sldId="452"/>
            <ac:spMk id="9" creationId="{7108084A-0AB8-43AA-BAC5-0B7E90A3912E}"/>
          </ac:spMkLst>
        </pc:spChg>
        <pc:picChg chg="add mod">
          <ac:chgData name="Zlobin.Vlad.2005@gmail.com" userId="8e2188fac2b628e3" providerId="LiveId" clId="{17C9DE6F-644E-4097-8072-186ECB4195A7}" dt="2024-11-30T17:54:01.965" v="1335" actId="1076"/>
          <ac:picMkLst>
            <pc:docMk/>
            <pc:sldMk cId="1815860626" sldId="452"/>
            <ac:picMk id="8" creationId="{E009B4DB-94BB-420E-9625-7EE05826014B}"/>
          </ac:picMkLst>
        </pc:picChg>
      </pc:sldChg>
      <pc:sldChg chg="add del">
        <pc:chgData name="Zlobin.Vlad.2005@gmail.com" userId="8e2188fac2b628e3" providerId="LiveId" clId="{17C9DE6F-644E-4097-8072-186ECB4195A7}" dt="2024-11-30T17:47:48.205" v="1125" actId="2696"/>
        <pc:sldMkLst>
          <pc:docMk/>
          <pc:sldMk cId="2402107897" sldId="453"/>
        </pc:sldMkLst>
      </pc:sldChg>
      <pc:sldChg chg="addSp delSp modSp add mod">
        <pc:chgData name="Zlobin.Vlad.2005@gmail.com" userId="8e2188fac2b628e3" providerId="LiveId" clId="{17C9DE6F-644E-4097-8072-186ECB4195A7}" dt="2024-11-30T17:56:12.383" v="1403" actId="1076"/>
        <pc:sldMkLst>
          <pc:docMk/>
          <pc:sldMk cId="2572797496" sldId="453"/>
        </pc:sldMkLst>
        <pc:spChg chg="mod">
          <ac:chgData name="Zlobin.Vlad.2005@gmail.com" userId="8e2188fac2b628e3" providerId="LiveId" clId="{17C9DE6F-644E-4097-8072-186ECB4195A7}" dt="2024-11-30T17:48:57.073" v="1145" actId="20577"/>
          <ac:spMkLst>
            <pc:docMk/>
            <pc:sldMk cId="2572797496" sldId="453"/>
            <ac:spMk id="7" creationId="{00000000-0000-0000-0000-000000000000}"/>
          </ac:spMkLst>
        </pc:spChg>
        <pc:spChg chg="add del mod">
          <ac:chgData name="Zlobin.Vlad.2005@gmail.com" userId="8e2188fac2b628e3" providerId="LiveId" clId="{17C9DE6F-644E-4097-8072-186ECB4195A7}" dt="2024-11-30T17:55:46.722" v="1396"/>
          <ac:spMkLst>
            <pc:docMk/>
            <pc:sldMk cId="2572797496" sldId="453"/>
            <ac:spMk id="9" creationId="{125E6F60-BE6F-439E-9D08-6A4AA370EB1C}"/>
          </ac:spMkLst>
        </pc:spChg>
        <pc:spChg chg="add mod">
          <ac:chgData name="Zlobin.Vlad.2005@gmail.com" userId="8e2188fac2b628e3" providerId="LiveId" clId="{17C9DE6F-644E-4097-8072-186ECB4195A7}" dt="2024-11-30T17:56:12.383" v="1403" actId="1076"/>
          <ac:spMkLst>
            <pc:docMk/>
            <pc:sldMk cId="2572797496" sldId="453"/>
            <ac:spMk id="10" creationId="{286B9C52-D89F-4D2B-93F1-A57EAC813E88}"/>
          </ac:spMkLst>
        </pc:spChg>
        <pc:picChg chg="add mod">
          <ac:chgData name="Zlobin.Vlad.2005@gmail.com" userId="8e2188fac2b628e3" providerId="LiveId" clId="{17C9DE6F-644E-4097-8072-186ECB4195A7}" dt="2024-11-30T17:53:49.282" v="1332" actId="1076"/>
          <ac:picMkLst>
            <pc:docMk/>
            <pc:sldMk cId="2572797496" sldId="453"/>
            <ac:picMk id="8" creationId="{75C677AC-2F70-4B59-B2C9-8EA42E4EDD37}"/>
          </ac:picMkLst>
        </pc:picChg>
      </pc:sldChg>
      <pc:sldChg chg="add del">
        <pc:chgData name="Zlobin.Vlad.2005@gmail.com" userId="8e2188fac2b628e3" providerId="LiveId" clId="{17C9DE6F-644E-4097-8072-186ECB4195A7}" dt="2024-11-30T17:47:49.720" v="1126" actId="2696"/>
        <pc:sldMkLst>
          <pc:docMk/>
          <pc:sldMk cId="380801151" sldId="454"/>
        </pc:sldMkLst>
      </pc:sldChg>
      <pc:sldChg chg="addSp modSp add mod">
        <pc:chgData name="Zlobin.Vlad.2005@gmail.com" userId="8e2188fac2b628e3" providerId="LiveId" clId="{17C9DE6F-644E-4097-8072-186ECB4195A7}" dt="2024-11-30T17:59:39.890" v="1525" actId="20577"/>
        <pc:sldMkLst>
          <pc:docMk/>
          <pc:sldMk cId="3199441727" sldId="454"/>
        </pc:sldMkLst>
        <pc:spChg chg="mod">
          <ac:chgData name="Zlobin.Vlad.2005@gmail.com" userId="8e2188fac2b628e3" providerId="LiveId" clId="{17C9DE6F-644E-4097-8072-186ECB4195A7}" dt="2024-11-30T17:55:13.874" v="1392" actId="404"/>
          <ac:spMkLst>
            <pc:docMk/>
            <pc:sldMk cId="3199441727" sldId="454"/>
            <ac:spMk id="7" creationId="{00000000-0000-0000-0000-000000000000}"/>
          </ac:spMkLst>
        </pc:spChg>
        <pc:spChg chg="add mod">
          <ac:chgData name="Zlobin.Vlad.2005@gmail.com" userId="8e2188fac2b628e3" providerId="LiveId" clId="{17C9DE6F-644E-4097-8072-186ECB4195A7}" dt="2024-11-30T17:59:39.890" v="1525" actId="20577"/>
          <ac:spMkLst>
            <pc:docMk/>
            <pc:sldMk cId="3199441727" sldId="454"/>
            <ac:spMk id="9" creationId="{C43FD51B-911D-4F14-AE52-3895B9939638}"/>
          </ac:spMkLst>
        </pc:spChg>
        <pc:picChg chg="add mod">
          <ac:chgData name="Zlobin.Vlad.2005@gmail.com" userId="8e2188fac2b628e3" providerId="LiveId" clId="{17C9DE6F-644E-4097-8072-186ECB4195A7}" dt="2024-11-30T17:53:33.650" v="1324" actId="1076"/>
          <ac:picMkLst>
            <pc:docMk/>
            <pc:sldMk cId="3199441727" sldId="454"/>
            <ac:picMk id="8" creationId="{FAEC147A-3EC7-49D3-87DF-41EE5CD920CF}"/>
          </ac:picMkLst>
        </pc:picChg>
      </pc:sldChg>
      <pc:sldChg chg="addSp modSp add mod">
        <pc:chgData name="Zlobin.Vlad.2005@gmail.com" userId="8e2188fac2b628e3" providerId="LiveId" clId="{17C9DE6F-644E-4097-8072-186ECB4195A7}" dt="2024-11-30T17:58:16.402" v="1515" actId="1076"/>
        <pc:sldMkLst>
          <pc:docMk/>
          <pc:sldMk cId="4094589504" sldId="455"/>
        </pc:sldMkLst>
        <pc:spChg chg="mod">
          <ac:chgData name="Zlobin.Vlad.2005@gmail.com" userId="8e2188fac2b628e3" providerId="LiveId" clId="{17C9DE6F-644E-4097-8072-186ECB4195A7}" dt="2024-11-30T17:49:15.943" v="1150" actId="20577"/>
          <ac:spMkLst>
            <pc:docMk/>
            <pc:sldMk cId="4094589504" sldId="455"/>
            <ac:spMk id="7" creationId="{00000000-0000-0000-0000-000000000000}"/>
          </ac:spMkLst>
        </pc:spChg>
        <pc:spChg chg="add mod">
          <ac:chgData name="Zlobin.Vlad.2005@gmail.com" userId="8e2188fac2b628e3" providerId="LiveId" clId="{17C9DE6F-644E-4097-8072-186ECB4195A7}" dt="2024-11-30T17:58:16.402" v="1515" actId="1076"/>
          <ac:spMkLst>
            <pc:docMk/>
            <pc:sldMk cId="4094589504" sldId="455"/>
            <ac:spMk id="9" creationId="{FFDA3CC4-F5AB-4DAD-A3A9-93DAD47ACCC4}"/>
          </ac:spMkLst>
        </pc:spChg>
        <pc:picChg chg="add mod">
          <ac:chgData name="Zlobin.Vlad.2005@gmail.com" userId="8e2188fac2b628e3" providerId="LiveId" clId="{17C9DE6F-644E-4097-8072-186ECB4195A7}" dt="2024-11-30T17:54:14.245" v="1339" actId="1076"/>
          <ac:picMkLst>
            <pc:docMk/>
            <pc:sldMk cId="4094589504" sldId="455"/>
            <ac:picMk id="8" creationId="{8A33893E-5FF6-4AD4-BE80-A06F0202B6D0}"/>
          </ac:picMkLst>
        </pc:picChg>
      </pc:sldChg>
      <pc:sldChg chg="addSp modSp add mod modAnim">
        <pc:chgData name="Zlobin.Vlad.2005@gmail.com" userId="8e2188fac2b628e3" providerId="LiveId" clId="{17C9DE6F-644E-4097-8072-186ECB4195A7}" dt="2024-11-30T18:57:13.249" v="1877"/>
        <pc:sldMkLst>
          <pc:docMk/>
          <pc:sldMk cId="507051990" sldId="456"/>
        </pc:sldMkLst>
        <pc:spChg chg="add mod">
          <ac:chgData name="Zlobin.Vlad.2005@gmail.com" userId="8e2188fac2b628e3" providerId="LiveId" clId="{17C9DE6F-644E-4097-8072-186ECB4195A7}" dt="2024-11-30T18:56:59.428" v="1874" actId="1076"/>
          <ac:spMkLst>
            <pc:docMk/>
            <pc:sldMk cId="507051990" sldId="456"/>
            <ac:spMk id="10" creationId="{33CA9613-5A00-4476-93D6-DFE16C712BD1}"/>
          </ac:spMkLst>
        </pc:spChg>
        <pc:picChg chg="mod">
          <ac:chgData name="Zlobin.Vlad.2005@gmail.com" userId="8e2188fac2b628e3" providerId="LiveId" clId="{17C9DE6F-644E-4097-8072-186ECB4195A7}" dt="2024-11-30T18:56:43.769" v="1870" actId="108"/>
          <ac:picMkLst>
            <pc:docMk/>
            <pc:sldMk cId="507051990" sldId="456"/>
            <ac:picMk id="2" creationId="{4C41A765-7338-4647-926F-ACE9624FBF7D}"/>
          </ac:picMkLst>
        </pc:picChg>
        <pc:picChg chg="add mod">
          <ac:chgData name="Zlobin.Vlad.2005@gmail.com" userId="8e2188fac2b628e3" providerId="LiveId" clId="{17C9DE6F-644E-4097-8072-186ECB4195A7}" dt="2024-11-30T18:54:49.892" v="1858" actId="1076"/>
          <ac:picMkLst>
            <pc:docMk/>
            <pc:sldMk cId="507051990" sldId="456"/>
            <ac:picMk id="4" creationId="{456D6B3E-06CF-4BDC-AA28-27E7E0EB7A5B}"/>
          </ac:picMkLst>
        </pc:picChg>
        <pc:picChg chg="add mod">
          <ac:chgData name="Zlobin.Vlad.2005@gmail.com" userId="8e2188fac2b628e3" providerId="LiveId" clId="{17C9DE6F-644E-4097-8072-186ECB4195A7}" dt="2024-11-30T18:54:44.179" v="1855" actId="14100"/>
          <ac:picMkLst>
            <pc:docMk/>
            <pc:sldMk cId="507051990" sldId="456"/>
            <ac:picMk id="9" creationId="{A30CEBA7-3B54-4FEA-8713-836C3408E56E}"/>
          </ac:picMkLst>
        </pc:picChg>
      </pc:sldChg>
      <pc:sldChg chg="addSp modSp add mod modAnim">
        <pc:chgData name="Zlobin.Vlad.2005@gmail.com" userId="8e2188fac2b628e3" providerId="LiveId" clId="{17C9DE6F-644E-4097-8072-186ECB4195A7}" dt="2024-11-30T18:52:43.924" v="1845"/>
        <pc:sldMkLst>
          <pc:docMk/>
          <pc:sldMk cId="2807521161" sldId="457"/>
        </pc:sldMkLst>
        <pc:spChg chg="mod">
          <ac:chgData name="Zlobin.Vlad.2005@gmail.com" userId="8e2188fac2b628e3" providerId="LiveId" clId="{17C9DE6F-644E-4097-8072-186ECB4195A7}" dt="2024-11-30T18:00:27.151" v="1539" actId="20577"/>
          <ac:spMkLst>
            <pc:docMk/>
            <pc:sldMk cId="2807521161" sldId="457"/>
            <ac:spMk id="7" creationId="{00000000-0000-0000-0000-000000000000}"/>
          </ac:spMkLst>
        </pc:spChg>
        <pc:spChg chg="add mod">
          <ac:chgData name="Zlobin.Vlad.2005@gmail.com" userId="8e2188fac2b628e3" providerId="LiveId" clId="{17C9DE6F-644E-4097-8072-186ECB4195A7}" dt="2024-11-30T18:52:24.021" v="1839" actId="207"/>
          <ac:spMkLst>
            <pc:docMk/>
            <pc:sldMk cId="2807521161" sldId="457"/>
            <ac:spMk id="12" creationId="{16E44E1C-2DEC-471A-A7AB-B184FB1E5184}"/>
          </ac:spMkLst>
        </pc:spChg>
        <pc:spChg chg="add mod">
          <ac:chgData name="Zlobin.Vlad.2005@gmail.com" userId="8e2188fac2b628e3" providerId="LiveId" clId="{17C9DE6F-644E-4097-8072-186ECB4195A7}" dt="2024-11-30T18:52:28.281" v="1840" actId="207"/>
          <ac:spMkLst>
            <pc:docMk/>
            <pc:sldMk cId="2807521161" sldId="457"/>
            <ac:spMk id="13" creationId="{F578720D-50EC-4293-AB70-888E6C6E2CA2}"/>
          </ac:spMkLst>
        </pc:spChg>
        <pc:picChg chg="add mod">
          <ac:chgData name="Zlobin.Vlad.2005@gmail.com" userId="8e2188fac2b628e3" providerId="LiveId" clId="{17C9DE6F-644E-4097-8072-186ECB4195A7}" dt="2024-11-30T18:52:05.768" v="1833" actId="1076"/>
          <ac:picMkLst>
            <pc:docMk/>
            <pc:sldMk cId="2807521161" sldId="457"/>
            <ac:picMk id="4" creationId="{150C5042-7320-4D90-ABBF-35ACB232722A}"/>
          </ac:picMkLst>
        </pc:picChg>
        <pc:picChg chg="add mod">
          <ac:chgData name="Zlobin.Vlad.2005@gmail.com" userId="8e2188fac2b628e3" providerId="LiveId" clId="{17C9DE6F-644E-4097-8072-186ECB4195A7}" dt="2024-11-30T18:52:01.882" v="1831" actId="14100"/>
          <ac:picMkLst>
            <pc:docMk/>
            <pc:sldMk cId="2807521161" sldId="457"/>
            <ac:picMk id="9" creationId="{5DD5E7D7-C5DF-491A-9F33-E8BB4B93FB46}"/>
          </ac:picMkLst>
        </pc:picChg>
        <pc:picChg chg="add mod">
          <ac:chgData name="Zlobin.Vlad.2005@gmail.com" userId="8e2188fac2b628e3" providerId="LiveId" clId="{17C9DE6F-644E-4097-8072-186ECB4195A7}" dt="2024-11-30T18:52:03.177" v="1832" actId="1076"/>
          <ac:picMkLst>
            <pc:docMk/>
            <pc:sldMk cId="2807521161" sldId="457"/>
            <ac:picMk id="11" creationId="{784D34A6-9381-4171-9E07-0C42AC6453AE}"/>
          </ac:picMkLst>
        </pc:picChg>
      </pc:sldChg>
      <pc:sldChg chg="addSp modSp add mod modAnim">
        <pc:chgData name="Zlobin.Vlad.2005@gmail.com" userId="8e2188fac2b628e3" providerId="LiveId" clId="{17C9DE6F-644E-4097-8072-186ECB4195A7}" dt="2024-11-30T18:49:55.418" v="1735"/>
        <pc:sldMkLst>
          <pc:docMk/>
          <pc:sldMk cId="1770417698" sldId="458"/>
        </pc:sldMkLst>
        <pc:spChg chg="mod">
          <ac:chgData name="Zlobin.Vlad.2005@gmail.com" userId="8e2188fac2b628e3" providerId="LiveId" clId="{17C9DE6F-644E-4097-8072-186ECB4195A7}" dt="2024-11-30T18:00:24.397" v="1537" actId="20577"/>
          <ac:spMkLst>
            <pc:docMk/>
            <pc:sldMk cId="1770417698" sldId="458"/>
            <ac:spMk id="7" creationId="{00000000-0000-0000-0000-000000000000}"/>
          </ac:spMkLst>
        </pc:spChg>
        <pc:spChg chg="add mod">
          <ac:chgData name="Zlobin.Vlad.2005@gmail.com" userId="8e2188fac2b628e3" providerId="LiveId" clId="{17C9DE6F-644E-4097-8072-186ECB4195A7}" dt="2024-11-30T18:49:46.194" v="1731" actId="207"/>
          <ac:spMkLst>
            <pc:docMk/>
            <pc:sldMk cId="1770417698" sldId="458"/>
            <ac:spMk id="10" creationId="{5B04D99E-CEE5-4260-9173-4A7461061AB6}"/>
          </ac:spMkLst>
        </pc:spChg>
        <pc:picChg chg="add mod">
          <ac:chgData name="Zlobin.Vlad.2005@gmail.com" userId="8e2188fac2b628e3" providerId="LiveId" clId="{17C9DE6F-644E-4097-8072-186ECB4195A7}" dt="2024-11-30T18:48:58.224" v="1704" actId="1076"/>
          <ac:picMkLst>
            <pc:docMk/>
            <pc:sldMk cId="1770417698" sldId="458"/>
            <ac:picMk id="4" creationId="{D9E2902F-AB1E-47CB-8F09-B5DE1DF91962}"/>
          </ac:picMkLst>
        </pc:picChg>
        <pc:picChg chg="add mod">
          <ac:chgData name="Zlobin.Vlad.2005@gmail.com" userId="8e2188fac2b628e3" providerId="LiveId" clId="{17C9DE6F-644E-4097-8072-186ECB4195A7}" dt="2024-11-30T18:49:01.768" v="1706" actId="1076"/>
          <ac:picMkLst>
            <pc:docMk/>
            <pc:sldMk cId="1770417698" sldId="458"/>
            <ac:picMk id="9" creationId="{1D3A63DD-548C-4E4B-AD23-3B1C3CCB7470}"/>
          </ac:picMkLst>
        </pc:picChg>
      </pc:sldChg>
      <pc:sldChg chg="addSp modSp add mod modAnim">
        <pc:chgData name="Zlobin.Vlad.2005@gmail.com" userId="8e2188fac2b628e3" providerId="LiveId" clId="{17C9DE6F-644E-4097-8072-186ECB4195A7}" dt="2024-11-30T18:48:36.288" v="1698" actId="1076"/>
        <pc:sldMkLst>
          <pc:docMk/>
          <pc:sldMk cId="3637155473" sldId="459"/>
        </pc:sldMkLst>
        <pc:spChg chg="mod">
          <ac:chgData name="Zlobin.Vlad.2005@gmail.com" userId="8e2188fac2b628e3" providerId="LiveId" clId="{17C9DE6F-644E-4097-8072-186ECB4195A7}" dt="2024-11-30T18:00:21.392" v="1535" actId="20577"/>
          <ac:spMkLst>
            <pc:docMk/>
            <pc:sldMk cId="3637155473" sldId="459"/>
            <ac:spMk id="7" creationId="{00000000-0000-0000-0000-000000000000}"/>
          </ac:spMkLst>
        </pc:spChg>
        <pc:spChg chg="add mod">
          <ac:chgData name="Zlobin.Vlad.2005@gmail.com" userId="8e2188fac2b628e3" providerId="LiveId" clId="{17C9DE6F-644E-4097-8072-186ECB4195A7}" dt="2024-11-30T18:47:56.675" v="1692" actId="207"/>
          <ac:spMkLst>
            <pc:docMk/>
            <pc:sldMk cId="3637155473" sldId="459"/>
            <ac:spMk id="12" creationId="{95EBA35B-E497-4D2C-9FC1-01189361F8B8}"/>
          </ac:spMkLst>
        </pc:spChg>
        <pc:picChg chg="add mod">
          <ac:chgData name="Zlobin.Vlad.2005@gmail.com" userId="8e2188fac2b628e3" providerId="LiveId" clId="{17C9DE6F-644E-4097-8072-186ECB4195A7}" dt="2024-11-30T18:48:36.288" v="1698" actId="1076"/>
          <ac:picMkLst>
            <pc:docMk/>
            <pc:sldMk cId="3637155473" sldId="459"/>
            <ac:picMk id="4" creationId="{F3AD1DB3-7B77-44EA-963F-1119FF9E11B3}"/>
          </ac:picMkLst>
        </pc:picChg>
        <pc:picChg chg="add mod">
          <ac:chgData name="Zlobin.Vlad.2005@gmail.com" userId="8e2188fac2b628e3" providerId="LiveId" clId="{17C9DE6F-644E-4097-8072-186ECB4195A7}" dt="2024-11-30T18:46:56.479" v="1597" actId="1076"/>
          <ac:picMkLst>
            <pc:docMk/>
            <pc:sldMk cId="3637155473" sldId="459"/>
            <ac:picMk id="9" creationId="{F9647485-82CE-4220-ACE4-22B633C495C4}"/>
          </ac:picMkLst>
        </pc:picChg>
        <pc:picChg chg="add mod">
          <ac:chgData name="Zlobin.Vlad.2005@gmail.com" userId="8e2188fac2b628e3" providerId="LiveId" clId="{17C9DE6F-644E-4097-8072-186ECB4195A7}" dt="2024-11-30T18:47:09.079" v="1601" actId="14100"/>
          <ac:picMkLst>
            <pc:docMk/>
            <pc:sldMk cId="3637155473" sldId="459"/>
            <ac:picMk id="11" creationId="{11485E1A-902F-4F88-9F93-1357EA96A67D}"/>
          </ac:picMkLst>
        </pc:picChg>
      </pc:sldChg>
      <pc:sldChg chg="modSp add mod modAnim">
        <pc:chgData name="Zlobin.Vlad.2005@gmail.com" userId="8e2188fac2b628e3" providerId="LiveId" clId="{17C9DE6F-644E-4097-8072-186ECB4195A7}" dt="2024-11-30T19:12:16.201" v="2069"/>
        <pc:sldMkLst>
          <pc:docMk/>
          <pc:sldMk cId="3733025603" sldId="460"/>
        </pc:sldMkLst>
        <pc:spChg chg="mod">
          <ac:chgData name="Zlobin.Vlad.2005@gmail.com" userId="8e2188fac2b628e3" providerId="LiveId" clId="{17C9DE6F-644E-4097-8072-186ECB4195A7}" dt="2024-11-30T19:03:31.934" v="1940"/>
          <ac:spMkLst>
            <pc:docMk/>
            <pc:sldMk cId="3733025603" sldId="460"/>
            <ac:spMk id="4" creationId="{FDA8CAEE-8BC7-42F6-AC6E-B8CC04103EC4}"/>
          </ac:spMkLst>
        </pc:spChg>
        <pc:spChg chg="mod">
          <ac:chgData name="Zlobin.Vlad.2005@gmail.com" userId="8e2188fac2b628e3" providerId="LiveId" clId="{17C9DE6F-644E-4097-8072-186ECB4195A7}" dt="2024-11-30T19:02:11.473" v="1922" actId="20577"/>
          <ac:spMkLst>
            <pc:docMk/>
            <pc:sldMk cId="3733025603" sldId="460"/>
            <ac:spMk id="7" creationId="{00000000-0000-0000-0000-000000000000}"/>
          </ac:spMkLst>
        </pc:spChg>
        <pc:spChg chg="mod">
          <ac:chgData name="Zlobin.Vlad.2005@gmail.com" userId="8e2188fac2b628e3" providerId="LiveId" clId="{17C9DE6F-644E-4097-8072-186ECB4195A7}" dt="2024-11-30T19:03:43.623" v="1949" actId="20577"/>
          <ac:spMkLst>
            <pc:docMk/>
            <pc:sldMk cId="3733025603" sldId="460"/>
            <ac:spMk id="8" creationId="{B317B184-AB4E-41EB-B06A-A0D3061C1F7E}"/>
          </ac:spMkLst>
        </pc:spChg>
      </pc:sldChg>
      <pc:sldChg chg="addSp delSp modSp add mod modAnim">
        <pc:chgData name="Zlobin.Vlad.2005@gmail.com" userId="8e2188fac2b628e3" providerId="LiveId" clId="{17C9DE6F-644E-4097-8072-186ECB4195A7}" dt="2024-11-30T19:12:20.085" v="2070"/>
        <pc:sldMkLst>
          <pc:docMk/>
          <pc:sldMk cId="1398789001" sldId="461"/>
        </pc:sldMkLst>
        <pc:spChg chg="del mod">
          <ac:chgData name="Zlobin.Vlad.2005@gmail.com" userId="8e2188fac2b628e3" providerId="LiveId" clId="{17C9DE6F-644E-4097-8072-186ECB4195A7}" dt="2024-11-30T19:04:22.969" v="1954" actId="21"/>
          <ac:spMkLst>
            <pc:docMk/>
            <pc:sldMk cId="1398789001" sldId="461"/>
            <ac:spMk id="4" creationId="{FDA8CAEE-8BC7-42F6-AC6E-B8CC04103EC4}"/>
          </ac:spMkLst>
        </pc:spChg>
        <pc:spChg chg="mod">
          <ac:chgData name="Zlobin.Vlad.2005@gmail.com" userId="8e2188fac2b628e3" providerId="LiveId" clId="{17C9DE6F-644E-4097-8072-186ECB4195A7}" dt="2024-11-30T19:02:14.521" v="1924" actId="20577"/>
          <ac:spMkLst>
            <pc:docMk/>
            <pc:sldMk cId="1398789001" sldId="461"/>
            <ac:spMk id="7" creationId="{00000000-0000-0000-0000-000000000000}"/>
          </ac:spMkLst>
        </pc:spChg>
        <pc:spChg chg="mod">
          <ac:chgData name="Zlobin.Vlad.2005@gmail.com" userId="8e2188fac2b628e3" providerId="LiveId" clId="{17C9DE6F-644E-4097-8072-186ECB4195A7}" dt="2024-11-30T19:04:43.272" v="1975" actId="1076"/>
          <ac:spMkLst>
            <pc:docMk/>
            <pc:sldMk cId="1398789001" sldId="461"/>
            <ac:spMk id="8" creationId="{B317B184-AB4E-41EB-B06A-A0D3061C1F7E}"/>
          </ac:spMkLst>
        </pc:spChg>
        <pc:picChg chg="add mod">
          <ac:chgData name="Zlobin.Vlad.2005@gmail.com" userId="8e2188fac2b628e3" providerId="LiveId" clId="{17C9DE6F-644E-4097-8072-186ECB4195A7}" dt="2024-11-30T19:04:47.935" v="1977" actId="1076"/>
          <ac:picMkLst>
            <pc:docMk/>
            <pc:sldMk cId="1398789001" sldId="461"/>
            <ac:picMk id="3" creationId="{DFCCD992-DDEF-4FFD-838B-2A2F2C423C5F}"/>
          </ac:picMkLst>
        </pc:picChg>
      </pc:sldChg>
      <pc:sldChg chg="modSp add mod modAnim">
        <pc:chgData name="Zlobin.Vlad.2005@gmail.com" userId="8e2188fac2b628e3" providerId="LiveId" clId="{17C9DE6F-644E-4097-8072-186ECB4195A7}" dt="2024-12-01T18:56:40.004" v="2088" actId="1076"/>
        <pc:sldMkLst>
          <pc:docMk/>
          <pc:sldMk cId="3388442539" sldId="462"/>
        </pc:sldMkLst>
        <pc:spChg chg="mod">
          <ac:chgData name="Zlobin.Vlad.2005@gmail.com" userId="8e2188fac2b628e3" providerId="LiveId" clId="{17C9DE6F-644E-4097-8072-186ECB4195A7}" dt="2024-12-01T18:56:40.004" v="2088" actId="1076"/>
          <ac:spMkLst>
            <pc:docMk/>
            <pc:sldMk cId="3388442539" sldId="462"/>
            <ac:spMk id="4" creationId="{FDA8CAEE-8BC7-42F6-AC6E-B8CC04103EC4}"/>
          </ac:spMkLst>
        </pc:spChg>
        <pc:spChg chg="mod">
          <ac:chgData name="Zlobin.Vlad.2005@gmail.com" userId="8e2188fac2b628e3" providerId="LiveId" clId="{17C9DE6F-644E-4097-8072-186ECB4195A7}" dt="2024-11-30T19:02:18.007" v="1926" actId="20577"/>
          <ac:spMkLst>
            <pc:docMk/>
            <pc:sldMk cId="3388442539" sldId="462"/>
            <ac:spMk id="7" creationId="{00000000-0000-0000-0000-000000000000}"/>
          </ac:spMkLst>
        </pc:spChg>
        <pc:spChg chg="mod">
          <ac:chgData name="Zlobin.Vlad.2005@gmail.com" userId="8e2188fac2b628e3" providerId="LiveId" clId="{17C9DE6F-644E-4097-8072-186ECB4195A7}" dt="2024-11-30T19:05:18.076" v="1989" actId="20577"/>
          <ac:spMkLst>
            <pc:docMk/>
            <pc:sldMk cId="3388442539" sldId="462"/>
            <ac:spMk id="8" creationId="{B317B184-AB4E-41EB-B06A-A0D3061C1F7E}"/>
          </ac:spMkLst>
        </pc:spChg>
      </pc:sldChg>
      <pc:sldChg chg="modSp add mod modAnim">
        <pc:chgData name="Zlobin.Vlad.2005@gmail.com" userId="8e2188fac2b628e3" providerId="LiveId" clId="{17C9DE6F-644E-4097-8072-186ECB4195A7}" dt="2024-11-30T19:12:25.367" v="2072"/>
        <pc:sldMkLst>
          <pc:docMk/>
          <pc:sldMk cId="2398013558" sldId="463"/>
        </pc:sldMkLst>
        <pc:spChg chg="mod">
          <ac:chgData name="Zlobin.Vlad.2005@gmail.com" userId="8e2188fac2b628e3" providerId="LiveId" clId="{17C9DE6F-644E-4097-8072-186ECB4195A7}" dt="2024-11-30T19:05:58.033" v="1997" actId="1076"/>
          <ac:spMkLst>
            <pc:docMk/>
            <pc:sldMk cId="2398013558" sldId="463"/>
            <ac:spMk id="4" creationId="{FDA8CAEE-8BC7-42F6-AC6E-B8CC04103EC4}"/>
          </ac:spMkLst>
        </pc:spChg>
        <pc:spChg chg="mod">
          <ac:chgData name="Zlobin.Vlad.2005@gmail.com" userId="8e2188fac2b628e3" providerId="LiveId" clId="{17C9DE6F-644E-4097-8072-186ECB4195A7}" dt="2024-11-30T19:02:21.195" v="1928" actId="20577"/>
          <ac:spMkLst>
            <pc:docMk/>
            <pc:sldMk cId="2398013558" sldId="463"/>
            <ac:spMk id="7" creationId="{00000000-0000-0000-0000-000000000000}"/>
          </ac:spMkLst>
        </pc:spChg>
        <pc:spChg chg="mod">
          <ac:chgData name="Zlobin.Vlad.2005@gmail.com" userId="8e2188fac2b628e3" providerId="LiveId" clId="{17C9DE6F-644E-4097-8072-186ECB4195A7}" dt="2024-11-30T19:08:29.938" v="2006" actId="20577"/>
          <ac:spMkLst>
            <pc:docMk/>
            <pc:sldMk cId="2398013558" sldId="463"/>
            <ac:spMk id="8" creationId="{B317B184-AB4E-41EB-B06A-A0D3061C1F7E}"/>
          </ac:spMkLst>
        </pc:spChg>
      </pc:sldChg>
      <pc:sldChg chg="modSp add mod modAnim">
        <pc:chgData name="Zlobin.Vlad.2005@gmail.com" userId="8e2188fac2b628e3" providerId="LiveId" clId="{17C9DE6F-644E-4097-8072-186ECB4195A7}" dt="2024-11-30T19:12:27.494" v="2073"/>
        <pc:sldMkLst>
          <pc:docMk/>
          <pc:sldMk cId="3735954089" sldId="464"/>
        </pc:sldMkLst>
        <pc:spChg chg="mod">
          <ac:chgData name="Zlobin.Vlad.2005@gmail.com" userId="8e2188fac2b628e3" providerId="LiveId" clId="{17C9DE6F-644E-4097-8072-186ECB4195A7}" dt="2024-11-30T19:09:12.251" v="2014" actId="1076"/>
          <ac:spMkLst>
            <pc:docMk/>
            <pc:sldMk cId="3735954089" sldId="464"/>
            <ac:spMk id="4" creationId="{FDA8CAEE-8BC7-42F6-AC6E-B8CC04103EC4}"/>
          </ac:spMkLst>
        </pc:spChg>
        <pc:spChg chg="mod">
          <ac:chgData name="Zlobin.Vlad.2005@gmail.com" userId="8e2188fac2b628e3" providerId="LiveId" clId="{17C9DE6F-644E-4097-8072-186ECB4195A7}" dt="2024-11-30T19:02:24.799" v="1930" actId="20577"/>
          <ac:spMkLst>
            <pc:docMk/>
            <pc:sldMk cId="3735954089" sldId="464"/>
            <ac:spMk id="7" creationId="{00000000-0000-0000-0000-000000000000}"/>
          </ac:spMkLst>
        </pc:spChg>
        <pc:spChg chg="mod">
          <ac:chgData name="Zlobin.Vlad.2005@gmail.com" userId="8e2188fac2b628e3" providerId="LiveId" clId="{17C9DE6F-644E-4097-8072-186ECB4195A7}" dt="2024-11-30T19:09:06.541" v="2012" actId="122"/>
          <ac:spMkLst>
            <pc:docMk/>
            <pc:sldMk cId="3735954089" sldId="464"/>
            <ac:spMk id="8" creationId="{B317B184-AB4E-41EB-B06A-A0D3061C1F7E}"/>
          </ac:spMkLst>
        </pc:spChg>
      </pc:sldChg>
      <pc:sldChg chg="modSp add mod modAnim">
        <pc:chgData name="Zlobin.Vlad.2005@gmail.com" userId="8e2188fac2b628e3" providerId="LiveId" clId="{17C9DE6F-644E-4097-8072-186ECB4195A7}" dt="2024-11-30T19:12:29.335" v="2074"/>
        <pc:sldMkLst>
          <pc:docMk/>
          <pc:sldMk cId="1781668894" sldId="465"/>
        </pc:sldMkLst>
        <pc:spChg chg="mod">
          <ac:chgData name="Zlobin.Vlad.2005@gmail.com" userId="8e2188fac2b628e3" providerId="LiveId" clId="{17C9DE6F-644E-4097-8072-186ECB4195A7}" dt="2024-11-30T19:09:33.044" v="2017" actId="1076"/>
          <ac:spMkLst>
            <pc:docMk/>
            <pc:sldMk cId="1781668894" sldId="465"/>
            <ac:spMk id="4" creationId="{FDA8CAEE-8BC7-42F6-AC6E-B8CC04103EC4}"/>
          </ac:spMkLst>
        </pc:spChg>
        <pc:spChg chg="mod">
          <ac:chgData name="Zlobin.Vlad.2005@gmail.com" userId="8e2188fac2b628e3" providerId="LiveId" clId="{17C9DE6F-644E-4097-8072-186ECB4195A7}" dt="2024-11-30T19:02:32.953" v="1932" actId="20577"/>
          <ac:spMkLst>
            <pc:docMk/>
            <pc:sldMk cId="1781668894" sldId="465"/>
            <ac:spMk id="7" creationId="{00000000-0000-0000-0000-000000000000}"/>
          </ac:spMkLst>
        </pc:spChg>
        <pc:spChg chg="mod">
          <ac:chgData name="Zlobin.Vlad.2005@gmail.com" userId="8e2188fac2b628e3" providerId="LiveId" clId="{17C9DE6F-644E-4097-8072-186ECB4195A7}" dt="2024-11-30T19:09:39.968" v="2024" actId="20577"/>
          <ac:spMkLst>
            <pc:docMk/>
            <pc:sldMk cId="1781668894" sldId="465"/>
            <ac:spMk id="8" creationId="{B317B184-AB4E-41EB-B06A-A0D3061C1F7E}"/>
          </ac:spMkLst>
        </pc:spChg>
      </pc:sldChg>
      <pc:sldChg chg="modSp add mod modAnim">
        <pc:chgData name="Zlobin.Vlad.2005@gmail.com" userId="8e2188fac2b628e3" providerId="LiveId" clId="{17C9DE6F-644E-4097-8072-186ECB4195A7}" dt="2024-12-01T18:56:36.049" v="2087" actId="1076"/>
        <pc:sldMkLst>
          <pc:docMk/>
          <pc:sldMk cId="2938877816" sldId="466"/>
        </pc:sldMkLst>
        <pc:spChg chg="mod">
          <ac:chgData name="Zlobin.Vlad.2005@gmail.com" userId="8e2188fac2b628e3" providerId="LiveId" clId="{17C9DE6F-644E-4097-8072-186ECB4195A7}" dt="2024-11-30T19:10:02.699" v="2030" actId="403"/>
          <ac:spMkLst>
            <pc:docMk/>
            <pc:sldMk cId="2938877816" sldId="466"/>
            <ac:spMk id="4" creationId="{FDA8CAEE-8BC7-42F6-AC6E-B8CC04103EC4}"/>
          </ac:spMkLst>
        </pc:spChg>
        <pc:spChg chg="mod">
          <ac:chgData name="Zlobin.Vlad.2005@gmail.com" userId="8e2188fac2b628e3" providerId="LiveId" clId="{17C9DE6F-644E-4097-8072-186ECB4195A7}" dt="2024-11-30T19:02:47.814" v="1934" actId="20577"/>
          <ac:spMkLst>
            <pc:docMk/>
            <pc:sldMk cId="2938877816" sldId="466"/>
            <ac:spMk id="7" creationId="{00000000-0000-0000-0000-000000000000}"/>
          </ac:spMkLst>
        </pc:spChg>
        <pc:spChg chg="mod">
          <ac:chgData name="Zlobin.Vlad.2005@gmail.com" userId="8e2188fac2b628e3" providerId="LiveId" clId="{17C9DE6F-644E-4097-8072-186ECB4195A7}" dt="2024-11-30T19:10:11.376" v="2042" actId="20577"/>
          <ac:spMkLst>
            <pc:docMk/>
            <pc:sldMk cId="2938877816" sldId="466"/>
            <ac:spMk id="8" creationId="{B317B184-AB4E-41EB-B06A-A0D3061C1F7E}"/>
          </ac:spMkLst>
        </pc:spChg>
        <pc:grpChg chg="mod">
          <ac:chgData name="Zlobin.Vlad.2005@gmail.com" userId="8e2188fac2b628e3" providerId="LiveId" clId="{17C9DE6F-644E-4097-8072-186ECB4195A7}" dt="2024-12-01T18:56:36.049" v="2087" actId="1076"/>
          <ac:grpSpMkLst>
            <pc:docMk/>
            <pc:sldMk cId="2938877816" sldId="466"/>
            <ac:grpSpMk id="5" creationId="{00000000-0000-0000-0000-000000000000}"/>
          </ac:grpSpMkLst>
        </pc:grpChg>
      </pc:sldChg>
      <pc:sldChg chg="modSp add mod modAnim">
        <pc:chgData name="Zlobin.Vlad.2005@gmail.com" userId="8e2188fac2b628e3" providerId="LiveId" clId="{17C9DE6F-644E-4097-8072-186ECB4195A7}" dt="2024-11-30T19:12:33.383" v="2076"/>
        <pc:sldMkLst>
          <pc:docMk/>
          <pc:sldMk cId="1662624241" sldId="467"/>
        </pc:sldMkLst>
        <pc:spChg chg="mod">
          <ac:chgData name="Zlobin.Vlad.2005@gmail.com" userId="8e2188fac2b628e3" providerId="LiveId" clId="{17C9DE6F-644E-4097-8072-186ECB4195A7}" dt="2024-11-30T19:10:43.920" v="2046" actId="1076"/>
          <ac:spMkLst>
            <pc:docMk/>
            <pc:sldMk cId="1662624241" sldId="467"/>
            <ac:spMk id="4" creationId="{FDA8CAEE-8BC7-42F6-AC6E-B8CC04103EC4}"/>
          </ac:spMkLst>
        </pc:spChg>
        <pc:spChg chg="mod">
          <ac:chgData name="Zlobin.Vlad.2005@gmail.com" userId="8e2188fac2b628e3" providerId="LiveId" clId="{17C9DE6F-644E-4097-8072-186ECB4195A7}" dt="2024-11-30T19:02:53.065" v="1936" actId="20577"/>
          <ac:spMkLst>
            <pc:docMk/>
            <pc:sldMk cId="1662624241" sldId="467"/>
            <ac:spMk id="7" creationId="{00000000-0000-0000-0000-000000000000}"/>
          </ac:spMkLst>
        </pc:spChg>
        <pc:spChg chg="mod">
          <ac:chgData name="Zlobin.Vlad.2005@gmail.com" userId="8e2188fac2b628e3" providerId="LiveId" clId="{17C9DE6F-644E-4097-8072-186ECB4195A7}" dt="2024-11-30T19:11:07.135" v="2051" actId="207"/>
          <ac:spMkLst>
            <pc:docMk/>
            <pc:sldMk cId="1662624241" sldId="467"/>
            <ac:spMk id="8" creationId="{B317B184-AB4E-41EB-B06A-A0D3061C1F7E}"/>
          </ac:spMkLst>
        </pc:spChg>
      </pc:sldChg>
      <pc:sldChg chg="modSp add mod modAnim">
        <pc:chgData name="Zlobin.Vlad.2005@gmail.com" userId="8e2188fac2b628e3" providerId="LiveId" clId="{17C9DE6F-644E-4097-8072-186ECB4195A7}" dt="2024-11-30T19:12:35.409" v="2077"/>
        <pc:sldMkLst>
          <pc:docMk/>
          <pc:sldMk cId="1582341890" sldId="468"/>
        </pc:sldMkLst>
        <pc:spChg chg="mod">
          <ac:chgData name="Zlobin.Vlad.2005@gmail.com" userId="8e2188fac2b628e3" providerId="LiveId" clId="{17C9DE6F-644E-4097-8072-186ECB4195A7}" dt="2024-11-30T19:11:34.775" v="2057" actId="1076"/>
          <ac:spMkLst>
            <pc:docMk/>
            <pc:sldMk cId="1582341890" sldId="468"/>
            <ac:spMk id="4" creationId="{FDA8CAEE-8BC7-42F6-AC6E-B8CC04103EC4}"/>
          </ac:spMkLst>
        </pc:spChg>
        <pc:spChg chg="mod">
          <ac:chgData name="Zlobin.Vlad.2005@gmail.com" userId="8e2188fac2b628e3" providerId="LiveId" clId="{17C9DE6F-644E-4097-8072-186ECB4195A7}" dt="2024-11-30T19:02:58.086" v="1939" actId="20577"/>
          <ac:spMkLst>
            <pc:docMk/>
            <pc:sldMk cId="1582341890" sldId="468"/>
            <ac:spMk id="7" creationId="{00000000-0000-0000-0000-000000000000}"/>
          </ac:spMkLst>
        </pc:spChg>
        <pc:spChg chg="mod">
          <ac:chgData name="Zlobin.Vlad.2005@gmail.com" userId="8e2188fac2b628e3" providerId="LiveId" clId="{17C9DE6F-644E-4097-8072-186ECB4195A7}" dt="2024-11-30T19:12:05.965" v="2067" actId="20577"/>
          <ac:spMkLst>
            <pc:docMk/>
            <pc:sldMk cId="1582341890" sldId="468"/>
            <ac:spMk id="8" creationId="{B317B184-AB4E-41EB-B06A-A0D3061C1F7E}"/>
          </ac:spMkLst>
        </pc:spChg>
      </pc:sldChg>
      <pc:sldChg chg="addSp modSp add mod">
        <pc:chgData name="Zlobin.Vlad.2005@gmail.com" userId="8e2188fac2b628e3" providerId="LiveId" clId="{17C9DE6F-644E-4097-8072-186ECB4195A7}" dt="2024-12-01T19:11:11.843" v="2273" actId="167"/>
        <pc:sldMkLst>
          <pc:docMk/>
          <pc:sldMk cId="3793549974" sldId="469"/>
        </pc:sldMkLst>
        <pc:spChg chg="add mod">
          <ac:chgData name="Zlobin.Vlad.2005@gmail.com" userId="8e2188fac2b628e3" providerId="LiveId" clId="{17C9DE6F-644E-4097-8072-186ECB4195A7}" dt="2024-12-01T19:03:21.974" v="2190" actId="1076"/>
          <ac:spMkLst>
            <pc:docMk/>
            <pc:sldMk cId="3793549974" sldId="469"/>
            <ac:spMk id="2" creationId="{FC0CC46D-8654-4A7A-9AB4-5DF1DE18A1F6}"/>
          </ac:spMkLst>
        </pc:spChg>
        <pc:spChg chg="mod">
          <ac:chgData name="Zlobin.Vlad.2005@gmail.com" userId="8e2188fac2b628e3" providerId="LiveId" clId="{17C9DE6F-644E-4097-8072-186ECB4195A7}" dt="2024-12-01T19:03:13.632" v="2188" actId="108"/>
          <ac:spMkLst>
            <pc:docMk/>
            <pc:sldMk cId="3793549974" sldId="469"/>
            <ac:spMk id="7" creationId="{D1FFFF59-3FCA-459F-A114-78FAEAC7D77B}"/>
          </ac:spMkLst>
        </pc:spChg>
        <pc:picChg chg="ord">
          <ac:chgData name="Zlobin.Vlad.2005@gmail.com" userId="8e2188fac2b628e3" providerId="LiveId" clId="{17C9DE6F-644E-4097-8072-186ECB4195A7}" dt="2024-12-01T19:11:11.843" v="2273" actId="167"/>
          <ac:picMkLst>
            <pc:docMk/>
            <pc:sldMk cId="3793549974" sldId="469"/>
            <ac:picMk id="3" creationId="{E6BD3933-4B15-4481-B1EC-4E69433029CB}"/>
          </ac:picMkLst>
        </pc:picChg>
        <pc:picChg chg="add mod">
          <ac:chgData name="Zlobin.Vlad.2005@gmail.com" userId="8e2188fac2b628e3" providerId="LiveId" clId="{17C9DE6F-644E-4097-8072-186ECB4195A7}" dt="2024-12-01T19:03:09.376" v="2187" actId="1076"/>
          <ac:picMkLst>
            <pc:docMk/>
            <pc:sldMk cId="3793549974" sldId="469"/>
            <ac:picMk id="8" creationId="{138C1C8A-93D9-4DD6-BF55-9EF8CF646EEE}"/>
          </ac:picMkLst>
        </pc:picChg>
      </pc:sldChg>
      <pc:sldChg chg="addSp delSp modSp add mod">
        <pc:chgData name="Zlobin.Vlad.2005@gmail.com" userId="8e2188fac2b628e3" providerId="LiveId" clId="{17C9DE6F-644E-4097-8072-186ECB4195A7}" dt="2024-12-01T19:11:21.466" v="2275" actId="167"/>
        <pc:sldMkLst>
          <pc:docMk/>
          <pc:sldMk cId="843431340" sldId="470"/>
        </pc:sldMkLst>
        <pc:spChg chg="add mod">
          <ac:chgData name="Zlobin.Vlad.2005@gmail.com" userId="8e2188fac2b628e3" providerId="LiveId" clId="{17C9DE6F-644E-4097-8072-186ECB4195A7}" dt="2024-12-01T19:03:53.053" v="2196" actId="1076"/>
          <ac:spMkLst>
            <pc:docMk/>
            <pc:sldMk cId="843431340" sldId="470"/>
            <ac:spMk id="4" creationId="{304ABAE2-6855-4C4C-99B1-126989493BC2}"/>
          </ac:spMkLst>
        </pc:spChg>
        <pc:spChg chg="mod">
          <ac:chgData name="Zlobin.Vlad.2005@gmail.com" userId="8e2188fac2b628e3" providerId="LiveId" clId="{17C9DE6F-644E-4097-8072-186ECB4195A7}" dt="2024-12-01T18:58:14.226" v="2107" actId="20577"/>
          <ac:spMkLst>
            <pc:docMk/>
            <pc:sldMk cId="843431340" sldId="470"/>
            <ac:spMk id="7" creationId="{D1FFFF59-3FCA-459F-A114-78FAEAC7D77B}"/>
          </ac:spMkLst>
        </pc:spChg>
        <pc:picChg chg="add del mod">
          <ac:chgData name="Zlobin.Vlad.2005@gmail.com" userId="8e2188fac2b628e3" providerId="LiveId" clId="{17C9DE6F-644E-4097-8072-186ECB4195A7}" dt="2024-12-01T19:02:14.457" v="2169"/>
          <ac:picMkLst>
            <pc:docMk/>
            <pc:sldMk cId="843431340" sldId="470"/>
            <ac:picMk id="2" creationId="{E78C1B19-90F0-4E07-B15B-8D81F9870949}"/>
          </ac:picMkLst>
        </pc:picChg>
        <pc:picChg chg="ord">
          <ac:chgData name="Zlobin.Vlad.2005@gmail.com" userId="8e2188fac2b628e3" providerId="LiveId" clId="{17C9DE6F-644E-4097-8072-186ECB4195A7}" dt="2024-12-01T19:11:21.466" v="2275" actId="167"/>
          <ac:picMkLst>
            <pc:docMk/>
            <pc:sldMk cId="843431340" sldId="470"/>
            <ac:picMk id="3" creationId="{E6BD3933-4B15-4481-B1EC-4E69433029CB}"/>
          </ac:picMkLst>
        </pc:picChg>
        <pc:picChg chg="ord">
          <ac:chgData name="Zlobin.Vlad.2005@gmail.com" userId="8e2188fac2b628e3" providerId="LiveId" clId="{17C9DE6F-644E-4097-8072-186ECB4195A7}" dt="2024-12-01T19:11:16.679" v="2274" actId="167"/>
          <ac:picMkLst>
            <pc:docMk/>
            <pc:sldMk cId="843431340" sldId="470"/>
            <ac:picMk id="5" creationId="{F61867B8-7448-44D6-A58A-0D11BD15B1E7}"/>
          </ac:picMkLst>
        </pc:picChg>
        <pc:picChg chg="add mod">
          <ac:chgData name="Zlobin.Vlad.2005@gmail.com" userId="8e2188fac2b628e3" providerId="LiveId" clId="{17C9DE6F-644E-4097-8072-186ECB4195A7}" dt="2024-12-01T19:03:54.913" v="2197" actId="14100"/>
          <ac:picMkLst>
            <pc:docMk/>
            <pc:sldMk cId="843431340" sldId="470"/>
            <ac:picMk id="9" creationId="{03EB1FC9-6D3C-47E3-A310-D8B3BEAF4165}"/>
          </ac:picMkLst>
        </pc:picChg>
      </pc:sldChg>
      <pc:sldChg chg="addSp modSp add mod">
        <pc:chgData name="Zlobin.Vlad.2005@gmail.com" userId="8e2188fac2b628e3" providerId="LiveId" clId="{17C9DE6F-644E-4097-8072-186ECB4195A7}" dt="2024-12-01T19:17:36.568" v="2276" actId="167"/>
        <pc:sldMkLst>
          <pc:docMk/>
          <pc:sldMk cId="2494379703" sldId="471"/>
        </pc:sldMkLst>
        <pc:spChg chg="add mod">
          <ac:chgData name="Zlobin.Vlad.2005@gmail.com" userId="8e2188fac2b628e3" providerId="LiveId" clId="{17C9DE6F-644E-4097-8072-186ECB4195A7}" dt="2024-12-01T19:04:34.212" v="2207" actId="1076"/>
          <ac:spMkLst>
            <pc:docMk/>
            <pc:sldMk cId="2494379703" sldId="471"/>
            <ac:spMk id="2" creationId="{E6B02359-4209-49BC-90DB-41EFB315FD46}"/>
          </ac:spMkLst>
        </pc:spChg>
        <pc:spChg chg="mod">
          <ac:chgData name="Zlobin.Vlad.2005@gmail.com" userId="8e2188fac2b628e3" providerId="LiveId" clId="{17C9DE6F-644E-4097-8072-186ECB4195A7}" dt="2024-12-01T19:04:26.615" v="2204" actId="108"/>
          <ac:spMkLst>
            <pc:docMk/>
            <pc:sldMk cId="2494379703" sldId="471"/>
            <ac:spMk id="7" creationId="{D1FFFF59-3FCA-459F-A114-78FAEAC7D77B}"/>
          </ac:spMkLst>
        </pc:spChg>
        <pc:picChg chg="ord">
          <ac:chgData name="Zlobin.Vlad.2005@gmail.com" userId="8e2188fac2b628e3" providerId="LiveId" clId="{17C9DE6F-644E-4097-8072-186ECB4195A7}" dt="2024-12-01T19:17:36.568" v="2276" actId="167"/>
          <ac:picMkLst>
            <pc:docMk/>
            <pc:sldMk cId="2494379703" sldId="471"/>
            <ac:picMk id="3" creationId="{E6BD3933-4B15-4481-B1EC-4E69433029CB}"/>
          </ac:picMkLst>
        </pc:picChg>
        <pc:picChg chg="add mod">
          <ac:chgData name="Zlobin.Vlad.2005@gmail.com" userId="8e2188fac2b628e3" providerId="LiveId" clId="{17C9DE6F-644E-4097-8072-186ECB4195A7}" dt="2024-12-01T19:04:21.431" v="2203" actId="1076"/>
          <ac:picMkLst>
            <pc:docMk/>
            <pc:sldMk cId="2494379703" sldId="471"/>
            <ac:picMk id="8" creationId="{38A40217-506A-415E-AC05-32E9E08713F3}"/>
          </ac:picMkLst>
        </pc:picChg>
      </pc:sldChg>
      <pc:sldChg chg="addSp modSp add mod">
        <pc:chgData name="Zlobin.Vlad.2005@gmail.com" userId="8e2188fac2b628e3" providerId="LiveId" clId="{17C9DE6F-644E-4097-8072-186ECB4195A7}" dt="2024-12-01T19:17:39.945" v="2277" actId="167"/>
        <pc:sldMkLst>
          <pc:docMk/>
          <pc:sldMk cId="2810119019" sldId="472"/>
        </pc:sldMkLst>
        <pc:spChg chg="add mod">
          <ac:chgData name="Zlobin.Vlad.2005@gmail.com" userId="8e2188fac2b628e3" providerId="LiveId" clId="{17C9DE6F-644E-4097-8072-186ECB4195A7}" dt="2024-12-01T19:05:07.854" v="2211" actId="14100"/>
          <ac:spMkLst>
            <pc:docMk/>
            <pc:sldMk cId="2810119019" sldId="472"/>
            <ac:spMk id="2" creationId="{FECBF331-31E0-44E8-925E-E3242A29DDD2}"/>
          </ac:spMkLst>
        </pc:spChg>
        <pc:spChg chg="mod">
          <ac:chgData name="Zlobin.Vlad.2005@gmail.com" userId="8e2188fac2b628e3" providerId="LiveId" clId="{17C9DE6F-644E-4097-8072-186ECB4195A7}" dt="2024-12-01T18:58:22.149" v="2111" actId="20577"/>
          <ac:spMkLst>
            <pc:docMk/>
            <pc:sldMk cId="2810119019" sldId="472"/>
            <ac:spMk id="7" creationId="{D1FFFF59-3FCA-459F-A114-78FAEAC7D77B}"/>
          </ac:spMkLst>
        </pc:spChg>
        <pc:picChg chg="ord">
          <ac:chgData name="Zlobin.Vlad.2005@gmail.com" userId="8e2188fac2b628e3" providerId="LiveId" clId="{17C9DE6F-644E-4097-8072-186ECB4195A7}" dt="2024-12-01T19:17:39.945" v="2277" actId="167"/>
          <ac:picMkLst>
            <pc:docMk/>
            <pc:sldMk cId="2810119019" sldId="472"/>
            <ac:picMk id="3" creationId="{E6BD3933-4B15-4481-B1EC-4E69433029CB}"/>
          </ac:picMkLst>
        </pc:picChg>
        <pc:picChg chg="add mod">
          <ac:chgData name="Zlobin.Vlad.2005@gmail.com" userId="8e2188fac2b628e3" providerId="LiveId" clId="{17C9DE6F-644E-4097-8072-186ECB4195A7}" dt="2024-12-01T19:04:54.268" v="2209" actId="1076"/>
          <ac:picMkLst>
            <pc:docMk/>
            <pc:sldMk cId="2810119019" sldId="472"/>
            <ac:picMk id="8" creationId="{871C035B-B5EA-4473-8D61-1BD275E91816}"/>
          </ac:picMkLst>
        </pc:picChg>
      </pc:sldChg>
      <pc:sldChg chg="addSp modSp add mod">
        <pc:chgData name="Zlobin.Vlad.2005@gmail.com" userId="8e2188fac2b628e3" providerId="LiveId" clId="{17C9DE6F-644E-4097-8072-186ECB4195A7}" dt="2024-12-01T19:17:43.164" v="2278" actId="167"/>
        <pc:sldMkLst>
          <pc:docMk/>
          <pc:sldMk cId="216170108" sldId="473"/>
        </pc:sldMkLst>
        <pc:spChg chg="add mod">
          <ac:chgData name="Zlobin.Vlad.2005@gmail.com" userId="8e2188fac2b628e3" providerId="LiveId" clId="{17C9DE6F-644E-4097-8072-186ECB4195A7}" dt="2024-12-01T19:05:50.359" v="2222" actId="1076"/>
          <ac:spMkLst>
            <pc:docMk/>
            <pc:sldMk cId="216170108" sldId="473"/>
            <ac:spMk id="2" creationId="{3F24A661-FAE5-4D67-AC1A-0DFD155B2F36}"/>
          </ac:spMkLst>
        </pc:spChg>
        <pc:spChg chg="mod">
          <ac:chgData name="Zlobin.Vlad.2005@gmail.com" userId="8e2188fac2b628e3" providerId="LiveId" clId="{17C9DE6F-644E-4097-8072-186ECB4195A7}" dt="2024-12-01T18:58:25.719" v="2113" actId="20577"/>
          <ac:spMkLst>
            <pc:docMk/>
            <pc:sldMk cId="216170108" sldId="473"/>
            <ac:spMk id="7" creationId="{D1FFFF59-3FCA-459F-A114-78FAEAC7D77B}"/>
          </ac:spMkLst>
        </pc:spChg>
        <pc:picChg chg="ord">
          <ac:chgData name="Zlobin.Vlad.2005@gmail.com" userId="8e2188fac2b628e3" providerId="LiveId" clId="{17C9DE6F-644E-4097-8072-186ECB4195A7}" dt="2024-12-01T19:17:43.164" v="2278" actId="167"/>
          <ac:picMkLst>
            <pc:docMk/>
            <pc:sldMk cId="216170108" sldId="473"/>
            <ac:picMk id="3" creationId="{E6BD3933-4B15-4481-B1EC-4E69433029CB}"/>
          </ac:picMkLst>
        </pc:picChg>
        <pc:picChg chg="add mod">
          <ac:chgData name="Zlobin.Vlad.2005@gmail.com" userId="8e2188fac2b628e3" providerId="LiveId" clId="{17C9DE6F-644E-4097-8072-186ECB4195A7}" dt="2024-12-01T19:05:27.132" v="2216" actId="1076"/>
          <ac:picMkLst>
            <pc:docMk/>
            <pc:sldMk cId="216170108" sldId="473"/>
            <ac:picMk id="8" creationId="{1C8CFE27-C3A7-45E7-A88E-A984F5E4DEB1}"/>
          </ac:picMkLst>
        </pc:picChg>
      </pc:sldChg>
      <pc:sldChg chg="addSp modSp add mod">
        <pc:chgData name="Zlobin.Vlad.2005@gmail.com" userId="8e2188fac2b628e3" providerId="LiveId" clId="{17C9DE6F-644E-4097-8072-186ECB4195A7}" dt="2024-12-01T19:17:45.946" v="2279" actId="167"/>
        <pc:sldMkLst>
          <pc:docMk/>
          <pc:sldMk cId="2739562104" sldId="474"/>
        </pc:sldMkLst>
        <pc:spChg chg="add mod">
          <ac:chgData name="Zlobin.Vlad.2005@gmail.com" userId="8e2188fac2b628e3" providerId="LiveId" clId="{17C9DE6F-644E-4097-8072-186ECB4195A7}" dt="2024-12-01T19:07:02.676" v="2230" actId="14100"/>
          <ac:spMkLst>
            <pc:docMk/>
            <pc:sldMk cId="2739562104" sldId="474"/>
            <ac:spMk id="2" creationId="{4B9DDA7A-A358-4C80-ABBB-929F7F24699B}"/>
          </ac:spMkLst>
        </pc:spChg>
        <pc:spChg chg="mod">
          <ac:chgData name="Zlobin.Vlad.2005@gmail.com" userId="8e2188fac2b628e3" providerId="LiveId" clId="{17C9DE6F-644E-4097-8072-186ECB4195A7}" dt="2024-12-01T18:58:28.520" v="2115" actId="20577"/>
          <ac:spMkLst>
            <pc:docMk/>
            <pc:sldMk cId="2739562104" sldId="474"/>
            <ac:spMk id="7" creationId="{D1FFFF59-3FCA-459F-A114-78FAEAC7D77B}"/>
          </ac:spMkLst>
        </pc:spChg>
        <pc:picChg chg="ord">
          <ac:chgData name="Zlobin.Vlad.2005@gmail.com" userId="8e2188fac2b628e3" providerId="LiveId" clId="{17C9DE6F-644E-4097-8072-186ECB4195A7}" dt="2024-12-01T19:17:45.946" v="2279" actId="167"/>
          <ac:picMkLst>
            <pc:docMk/>
            <pc:sldMk cId="2739562104" sldId="474"/>
            <ac:picMk id="3" creationId="{E6BD3933-4B15-4481-B1EC-4E69433029CB}"/>
          </ac:picMkLst>
        </pc:picChg>
        <pc:picChg chg="add mod">
          <ac:chgData name="Zlobin.Vlad.2005@gmail.com" userId="8e2188fac2b628e3" providerId="LiveId" clId="{17C9DE6F-644E-4097-8072-186ECB4195A7}" dt="2024-12-01T19:06:55.658" v="2228" actId="1076"/>
          <ac:picMkLst>
            <pc:docMk/>
            <pc:sldMk cId="2739562104" sldId="474"/>
            <ac:picMk id="8" creationId="{AD497030-A5AB-4262-9B13-4CD6CF0C2FA4}"/>
          </ac:picMkLst>
        </pc:picChg>
      </pc:sldChg>
      <pc:sldChg chg="addSp modSp add mod">
        <pc:chgData name="Zlobin.Vlad.2005@gmail.com" userId="8e2188fac2b628e3" providerId="LiveId" clId="{17C9DE6F-644E-4097-8072-186ECB4195A7}" dt="2024-12-01T19:17:49.602" v="2280" actId="167"/>
        <pc:sldMkLst>
          <pc:docMk/>
          <pc:sldMk cId="2280068507" sldId="475"/>
        </pc:sldMkLst>
        <pc:spChg chg="add mod">
          <ac:chgData name="Zlobin.Vlad.2005@gmail.com" userId="8e2188fac2b628e3" providerId="LiveId" clId="{17C9DE6F-644E-4097-8072-186ECB4195A7}" dt="2024-12-01T19:07:29.773" v="2236" actId="1076"/>
          <ac:spMkLst>
            <pc:docMk/>
            <pc:sldMk cId="2280068507" sldId="475"/>
            <ac:spMk id="2" creationId="{5367842E-F2C5-4AB2-BD81-CA6003318D59}"/>
          </ac:spMkLst>
        </pc:spChg>
        <pc:spChg chg="mod">
          <ac:chgData name="Zlobin.Vlad.2005@gmail.com" userId="8e2188fac2b628e3" providerId="LiveId" clId="{17C9DE6F-644E-4097-8072-186ECB4195A7}" dt="2024-12-01T18:58:32.701" v="2117" actId="20577"/>
          <ac:spMkLst>
            <pc:docMk/>
            <pc:sldMk cId="2280068507" sldId="475"/>
            <ac:spMk id="7" creationId="{D1FFFF59-3FCA-459F-A114-78FAEAC7D77B}"/>
          </ac:spMkLst>
        </pc:spChg>
        <pc:picChg chg="ord">
          <ac:chgData name="Zlobin.Vlad.2005@gmail.com" userId="8e2188fac2b628e3" providerId="LiveId" clId="{17C9DE6F-644E-4097-8072-186ECB4195A7}" dt="2024-12-01T19:17:49.602" v="2280" actId="167"/>
          <ac:picMkLst>
            <pc:docMk/>
            <pc:sldMk cId="2280068507" sldId="475"/>
            <ac:picMk id="3" creationId="{E6BD3933-4B15-4481-B1EC-4E69433029CB}"/>
          </ac:picMkLst>
        </pc:picChg>
        <pc:picChg chg="add mod ord">
          <ac:chgData name="Zlobin.Vlad.2005@gmail.com" userId="8e2188fac2b628e3" providerId="LiveId" clId="{17C9DE6F-644E-4097-8072-186ECB4195A7}" dt="2024-12-01T19:10:56.029" v="2271" actId="167"/>
          <ac:picMkLst>
            <pc:docMk/>
            <pc:sldMk cId="2280068507" sldId="475"/>
            <ac:picMk id="8" creationId="{EC6F07E7-0095-48A0-BF28-26D8312A2C1C}"/>
          </ac:picMkLst>
        </pc:picChg>
      </pc:sldChg>
      <pc:sldChg chg="addSp modSp add mod ord modAnim">
        <pc:chgData name="Zlobin.Vlad.2005@gmail.com" userId="8e2188fac2b628e3" providerId="LiveId" clId="{17C9DE6F-644E-4097-8072-186ECB4195A7}" dt="2024-12-01T19:37:52.513" v="2360"/>
        <pc:sldMkLst>
          <pc:docMk/>
          <pc:sldMk cId="3447383296" sldId="476"/>
        </pc:sldMkLst>
        <pc:spChg chg="add mod">
          <ac:chgData name="Zlobin.Vlad.2005@gmail.com" userId="8e2188fac2b628e3" providerId="LiveId" clId="{17C9DE6F-644E-4097-8072-186ECB4195A7}" dt="2024-12-01T19:36:01.965" v="2338" actId="207"/>
          <ac:spMkLst>
            <pc:docMk/>
            <pc:sldMk cId="3447383296" sldId="476"/>
            <ac:spMk id="6" creationId="{AB417FC5-298A-489C-8C73-7221F4BC8481}"/>
          </ac:spMkLst>
        </pc:spChg>
        <pc:picChg chg="add ord">
          <ac:chgData name="Zlobin.Vlad.2005@gmail.com" userId="8e2188fac2b628e3" providerId="LiveId" clId="{17C9DE6F-644E-4097-8072-186ECB4195A7}" dt="2024-12-01T19:17:53.696" v="2281" actId="167"/>
          <ac:picMkLst>
            <pc:docMk/>
            <pc:sldMk cId="3447383296" sldId="476"/>
            <ac:picMk id="2" creationId="{BD4A7425-27BB-4D90-A443-B2A03517E66E}"/>
          </ac:picMkLst>
        </pc:picChg>
        <pc:picChg chg="add mod">
          <ac:chgData name="Zlobin.Vlad.2005@gmail.com" userId="8e2188fac2b628e3" providerId="LiveId" clId="{17C9DE6F-644E-4097-8072-186ECB4195A7}" dt="2024-12-01T19:18:32.162" v="2293" actId="1076"/>
          <ac:picMkLst>
            <pc:docMk/>
            <pc:sldMk cId="3447383296" sldId="476"/>
            <ac:picMk id="4" creationId="{BA4DFCA1-4780-47A5-A1C0-C3421A58DD3C}"/>
          </ac:picMkLst>
        </pc:picChg>
      </pc:sldChg>
      <pc:sldChg chg="addSp modSp add mod modAnim">
        <pc:chgData name="Zlobin.Vlad.2005@gmail.com" userId="8e2188fac2b628e3" providerId="LiveId" clId="{17C9DE6F-644E-4097-8072-186ECB4195A7}" dt="2024-12-01T19:38:26.186" v="2371"/>
        <pc:sldMkLst>
          <pc:docMk/>
          <pc:sldMk cId="3263786479" sldId="477"/>
        </pc:sldMkLst>
        <pc:spChg chg="add mod">
          <ac:chgData name="Zlobin.Vlad.2005@gmail.com" userId="8e2188fac2b628e3" providerId="LiveId" clId="{17C9DE6F-644E-4097-8072-186ECB4195A7}" dt="2024-12-01T19:37:45.216" v="2359" actId="207"/>
          <ac:spMkLst>
            <pc:docMk/>
            <pc:sldMk cId="3263786479" sldId="477"/>
            <ac:spMk id="6" creationId="{488F120D-5EDE-4247-BA1B-568F89247AAF}"/>
          </ac:spMkLst>
        </pc:spChg>
        <pc:spChg chg="mod">
          <ac:chgData name="Zlobin.Vlad.2005@gmail.com" userId="8e2188fac2b628e3" providerId="LiveId" clId="{17C9DE6F-644E-4097-8072-186ECB4195A7}" dt="2024-12-01T19:10:06.648" v="2261" actId="20577"/>
          <ac:spMkLst>
            <pc:docMk/>
            <pc:sldMk cId="3263786479" sldId="477"/>
            <ac:spMk id="9" creationId="{00000000-0000-0000-0000-000000000000}"/>
          </ac:spMkLst>
        </pc:spChg>
        <pc:picChg chg="add ord">
          <ac:chgData name="Zlobin.Vlad.2005@gmail.com" userId="8e2188fac2b628e3" providerId="LiveId" clId="{17C9DE6F-644E-4097-8072-186ECB4195A7}" dt="2024-12-01T19:18:11.633" v="2288" actId="167"/>
          <ac:picMkLst>
            <pc:docMk/>
            <pc:sldMk cId="3263786479" sldId="477"/>
            <ac:picMk id="2" creationId="{C7BF4FE0-07DD-4A9E-85D7-1D492DDFDBC5}"/>
          </ac:picMkLst>
        </pc:picChg>
        <pc:picChg chg="add mod">
          <ac:chgData name="Zlobin.Vlad.2005@gmail.com" userId="8e2188fac2b628e3" providerId="LiveId" clId="{17C9DE6F-644E-4097-8072-186ECB4195A7}" dt="2024-12-01T19:30:15.252" v="2320" actId="1076"/>
          <ac:picMkLst>
            <pc:docMk/>
            <pc:sldMk cId="3263786479" sldId="477"/>
            <ac:picMk id="4" creationId="{8B0AA06E-A69E-45B6-855B-A2943F61A7AB}"/>
          </ac:picMkLst>
        </pc:picChg>
      </pc:sldChg>
      <pc:sldChg chg="addSp modSp add mod modAnim">
        <pc:chgData name="Zlobin.Vlad.2005@gmail.com" userId="8e2188fac2b628e3" providerId="LiveId" clId="{17C9DE6F-644E-4097-8072-186ECB4195A7}" dt="2024-12-01T19:38:30.038" v="2373"/>
        <pc:sldMkLst>
          <pc:docMk/>
          <pc:sldMk cId="1296025795" sldId="478"/>
        </pc:sldMkLst>
        <pc:spChg chg="add mod">
          <ac:chgData name="Zlobin.Vlad.2005@gmail.com" userId="8e2188fac2b628e3" providerId="LiveId" clId="{17C9DE6F-644E-4097-8072-186ECB4195A7}" dt="2024-12-01T19:38:21.868" v="2369" actId="20577"/>
          <ac:spMkLst>
            <pc:docMk/>
            <pc:sldMk cId="1296025795" sldId="478"/>
            <ac:spMk id="6" creationId="{5E12265D-3348-452D-833F-7BEF95C80FCF}"/>
          </ac:spMkLst>
        </pc:spChg>
        <pc:spChg chg="mod">
          <ac:chgData name="Zlobin.Vlad.2005@gmail.com" userId="8e2188fac2b628e3" providerId="LiveId" clId="{17C9DE6F-644E-4097-8072-186ECB4195A7}" dt="2024-12-01T19:10:02.932" v="2259" actId="20577"/>
          <ac:spMkLst>
            <pc:docMk/>
            <pc:sldMk cId="1296025795" sldId="478"/>
            <ac:spMk id="9" creationId="{00000000-0000-0000-0000-000000000000}"/>
          </ac:spMkLst>
        </pc:spChg>
        <pc:picChg chg="add ord">
          <ac:chgData name="Zlobin.Vlad.2005@gmail.com" userId="8e2188fac2b628e3" providerId="LiveId" clId="{17C9DE6F-644E-4097-8072-186ECB4195A7}" dt="2024-12-01T19:18:09.571" v="2287" actId="167"/>
          <ac:picMkLst>
            <pc:docMk/>
            <pc:sldMk cId="1296025795" sldId="478"/>
            <ac:picMk id="2" creationId="{702651A3-A224-4142-B366-7A58B77E79A1}"/>
          </ac:picMkLst>
        </pc:picChg>
        <pc:picChg chg="add mod">
          <ac:chgData name="Zlobin.Vlad.2005@gmail.com" userId="8e2188fac2b628e3" providerId="LiveId" clId="{17C9DE6F-644E-4097-8072-186ECB4195A7}" dt="2024-12-01T19:30:07.323" v="2317" actId="1076"/>
          <ac:picMkLst>
            <pc:docMk/>
            <pc:sldMk cId="1296025795" sldId="478"/>
            <ac:picMk id="4" creationId="{E797F1F8-DFB7-4864-A45B-C613DA24A876}"/>
          </ac:picMkLst>
        </pc:picChg>
      </pc:sldChg>
      <pc:sldChg chg="addSp modSp add mod modAnim">
        <pc:chgData name="Zlobin.Vlad.2005@gmail.com" userId="8e2188fac2b628e3" providerId="LiveId" clId="{17C9DE6F-644E-4097-8072-186ECB4195A7}" dt="2024-12-01T19:38:14.709" v="2367"/>
        <pc:sldMkLst>
          <pc:docMk/>
          <pc:sldMk cId="4114666906" sldId="479"/>
        </pc:sldMkLst>
        <pc:spChg chg="add mod">
          <ac:chgData name="Zlobin.Vlad.2005@gmail.com" userId="8e2188fac2b628e3" providerId="LiveId" clId="{17C9DE6F-644E-4097-8072-186ECB4195A7}" dt="2024-12-01T19:38:13.050" v="2366" actId="20577"/>
          <ac:spMkLst>
            <pc:docMk/>
            <pc:sldMk cId="4114666906" sldId="479"/>
            <ac:spMk id="6" creationId="{2BD59868-83B5-450F-AEDF-BE5B55112803}"/>
          </ac:spMkLst>
        </pc:spChg>
        <pc:spChg chg="mod">
          <ac:chgData name="Zlobin.Vlad.2005@gmail.com" userId="8e2188fac2b628e3" providerId="LiveId" clId="{17C9DE6F-644E-4097-8072-186ECB4195A7}" dt="2024-12-01T19:09:58.736" v="2257" actId="20577"/>
          <ac:spMkLst>
            <pc:docMk/>
            <pc:sldMk cId="4114666906" sldId="479"/>
            <ac:spMk id="9" creationId="{00000000-0000-0000-0000-000000000000}"/>
          </ac:spMkLst>
        </pc:spChg>
        <pc:picChg chg="add ord">
          <ac:chgData name="Zlobin.Vlad.2005@gmail.com" userId="8e2188fac2b628e3" providerId="LiveId" clId="{17C9DE6F-644E-4097-8072-186ECB4195A7}" dt="2024-12-01T19:18:07.430" v="2286" actId="167"/>
          <ac:picMkLst>
            <pc:docMk/>
            <pc:sldMk cId="4114666906" sldId="479"/>
            <ac:picMk id="2" creationId="{8D21595D-E40E-4DAC-A926-D12DDB3B150C}"/>
          </ac:picMkLst>
        </pc:picChg>
        <pc:picChg chg="add mod">
          <ac:chgData name="Zlobin.Vlad.2005@gmail.com" userId="8e2188fac2b628e3" providerId="LiveId" clId="{17C9DE6F-644E-4097-8072-186ECB4195A7}" dt="2024-12-01T19:29:58.655" v="2314" actId="1076"/>
          <ac:picMkLst>
            <pc:docMk/>
            <pc:sldMk cId="4114666906" sldId="479"/>
            <ac:picMk id="4" creationId="{B9F0382D-717D-4546-A376-53A034BE5503}"/>
          </ac:picMkLst>
        </pc:picChg>
      </pc:sldChg>
      <pc:sldChg chg="addSp modSp add mod modAnim">
        <pc:chgData name="Zlobin.Vlad.2005@gmail.com" userId="8e2188fac2b628e3" providerId="LiveId" clId="{17C9DE6F-644E-4097-8072-186ECB4195A7}" dt="2024-12-01T19:38:06.169" v="2364"/>
        <pc:sldMkLst>
          <pc:docMk/>
          <pc:sldMk cId="2877537152" sldId="480"/>
        </pc:sldMkLst>
        <pc:spChg chg="add mod">
          <ac:chgData name="Zlobin.Vlad.2005@gmail.com" userId="8e2188fac2b628e3" providerId="LiveId" clId="{17C9DE6F-644E-4097-8072-186ECB4195A7}" dt="2024-12-01T19:37:10.720" v="2351" actId="207"/>
          <ac:spMkLst>
            <pc:docMk/>
            <pc:sldMk cId="2877537152" sldId="480"/>
            <ac:spMk id="6" creationId="{9FC08BDB-961E-4587-8072-FE1E2AF9EB5D}"/>
          </ac:spMkLst>
        </pc:spChg>
        <pc:spChg chg="mod">
          <ac:chgData name="Zlobin.Vlad.2005@gmail.com" userId="8e2188fac2b628e3" providerId="LiveId" clId="{17C9DE6F-644E-4097-8072-186ECB4195A7}" dt="2024-12-01T19:09:55.652" v="2255" actId="20577"/>
          <ac:spMkLst>
            <pc:docMk/>
            <pc:sldMk cId="2877537152" sldId="480"/>
            <ac:spMk id="9" creationId="{00000000-0000-0000-0000-000000000000}"/>
          </ac:spMkLst>
        </pc:spChg>
        <pc:picChg chg="add ord">
          <ac:chgData name="Zlobin.Vlad.2005@gmail.com" userId="8e2188fac2b628e3" providerId="LiveId" clId="{17C9DE6F-644E-4097-8072-186ECB4195A7}" dt="2024-12-01T19:18:05.008" v="2285" actId="167"/>
          <ac:picMkLst>
            <pc:docMk/>
            <pc:sldMk cId="2877537152" sldId="480"/>
            <ac:picMk id="2" creationId="{4D5EFE12-C221-4712-864A-69B9EBFEF49D}"/>
          </ac:picMkLst>
        </pc:picChg>
        <pc:picChg chg="add mod">
          <ac:chgData name="Zlobin.Vlad.2005@gmail.com" userId="8e2188fac2b628e3" providerId="LiveId" clId="{17C9DE6F-644E-4097-8072-186ECB4195A7}" dt="2024-12-01T19:24:59.890" v="2309" actId="1076"/>
          <ac:picMkLst>
            <pc:docMk/>
            <pc:sldMk cId="2877537152" sldId="480"/>
            <ac:picMk id="4" creationId="{EE804151-A540-491F-A477-D558E262F102}"/>
          </ac:picMkLst>
        </pc:picChg>
      </pc:sldChg>
      <pc:sldChg chg="addSp modSp add mod modAnim">
        <pc:chgData name="Zlobin.Vlad.2005@gmail.com" userId="8e2188fac2b628e3" providerId="LiveId" clId="{17C9DE6F-644E-4097-8072-186ECB4195A7}" dt="2024-12-01T19:38:03.044" v="2363"/>
        <pc:sldMkLst>
          <pc:docMk/>
          <pc:sldMk cId="2776351912" sldId="481"/>
        </pc:sldMkLst>
        <pc:spChg chg="add mod">
          <ac:chgData name="Zlobin.Vlad.2005@gmail.com" userId="8e2188fac2b628e3" providerId="LiveId" clId="{17C9DE6F-644E-4097-8072-186ECB4195A7}" dt="2024-12-01T19:37:04.584" v="2349" actId="207"/>
          <ac:spMkLst>
            <pc:docMk/>
            <pc:sldMk cId="2776351912" sldId="481"/>
            <ac:spMk id="6" creationId="{60518188-8D5B-476E-B4C9-00120273CB3D}"/>
          </ac:spMkLst>
        </pc:spChg>
        <pc:spChg chg="mod">
          <ac:chgData name="Zlobin.Vlad.2005@gmail.com" userId="8e2188fac2b628e3" providerId="LiveId" clId="{17C9DE6F-644E-4097-8072-186ECB4195A7}" dt="2024-12-01T19:09:51.911" v="2253" actId="20577"/>
          <ac:spMkLst>
            <pc:docMk/>
            <pc:sldMk cId="2776351912" sldId="481"/>
            <ac:spMk id="9" creationId="{00000000-0000-0000-0000-000000000000}"/>
          </ac:spMkLst>
        </pc:spChg>
        <pc:picChg chg="add ord">
          <ac:chgData name="Zlobin.Vlad.2005@gmail.com" userId="8e2188fac2b628e3" providerId="LiveId" clId="{17C9DE6F-644E-4097-8072-186ECB4195A7}" dt="2024-12-01T19:18:02.055" v="2284" actId="167"/>
          <ac:picMkLst>
            <pc:docMk/>
            <pc:sldMk cId="2776351912" sldId="481"/>
            <ac:picMk id="2" creationId="{0D5577C3-67DD-45B8-BAB4-06EF669BC8C6}"/>
          </ac:picMkLst>
        </pc:picChg>
        <pc:picChg chg="add mod">
          <ac:chgData name="Zlobin.Vlad.2005@gmail.com" userId="8e2188fac2b628e3" providerId="LiveId" clId="{17C9DE6F-644E-4097-8072-186ECB4195A7}" dt="2024-12-01T19:24:49.139" v="2305" actId="1076"/>
          <ac:picMkLst>
            <pc:docMk/>
            <pc:sldMk cId="2776351912" sldId="481"/>
            <ac:picMk id="4" creationId="{3FEB9551-97B7-475D-B2E7-91A10F2DFFF6}"/>
          </ac:picMkLst>
        </pc:picChg>
      </pc:sldChg>
      <pc:sldChg chg="addSp modSp add mod modAnim">
        <pc:chgData name="Zlobin.Vlad.2005@gmail.com" userId="8e2188fac2b628e3" providerId="LiveId" clId="{17C9DE6F-644E-4097-8072-186ECB4195A7}" dt="2024-12-01T19:38:00.857" v="2362"/>
        <pc:sldMkLst>
          <pc:docMk/>
          <pc:sldMk cId="2578138909" sldId="482"/>
        </pc:sldMkLst>
        <pc:spChg chg="add mod">
          <ac:chgData name="Zlobin.Vlad.2005@gmail.com" userId="8e2188fac2b628e3" providerId="LiveId" clId="{17C9DE6F-644E-4097-8072-186ECB4195A7}" dt="2024-12-01T19:36:54.911" v="2347" actId="207"/>
          <ac:spMkLst>
            <pc:docMk/>
            <pc:sldMk cId="2578138909" sldId="482"/>
            <ac:spMk id="6" creationId="{89CB78F2-78CC-440E-A757-E5AF8E2BAAF6}"/>
          </ac:spMkLst>
        </pc:spChg>
        <pc:spChg chg="mod">
          <ac:chgData name="Zlobin.Vlad.2005@gmail.com" userId="8e2188fac2b628e3" providerId="LiveId" clId="{17C9DE6F-644E-4097-8072-186ECB4195A7}" dt="2024-12-01T19:09:48.598" v="2251" actId="20577"/>
          <ac:spMkLst>
            <pc:docMk/>
            <pc:sldMk cId="2578138909" sldId="482"/>
            <ac:spMk id="9" creationId="{00000000-0000-0000-0000-000000000000}"/>
          </ac:spMkLst>
        </pc:spChg>
        <pc:grpChg chg="mod">
          <ac:chgData name="Zlobin.Vlad.2005@gmail.com" userId="8e2188fac2b628e3" providerId="LiveId" clId="{17C9DE6F-644E-4097-8072-186ECB4195A7}" dt="2024-12-01T19:36:39.455" v="2343" actId="1076"/>
          <ac:grpSpMkLst>
            <pc:docMk/>
            <pc:sldMk cId="2578138909" sldId="482"/>
            <ac:grpSpMk id="7" creationId="{00000000-0000-0000-0000-000000000000}"/>
          </ac:grpSpMkLst>
        </pc:grpChg>
        <pc:picChg chg="add ord">
          <ac:chgData name="Zlobin.Vlad.2005@gmail.com" userId="8e2188fac2b628e3" providerId="LiveId" clId="{17C9DE6F-644E-4097-8072-186ECB4195A7}" dt="2024-12-01T19:17:59.102" v="2283" actId="167"/>
          <ac:picMkLst>
            <pc:docMk/>
            <pc:sldMk cId="2578138909" sldId="482"/>
            <ac:picMk id="2" creationId="{DA381FB1-09A0-4F3E-B20B-BA4B9D4511CD}"/>
          </ac:picMkLst>
        </pc:picChg>
        <pc:picChg chg="add mod">
          <ac:chgData name="Zlobin.Vlad.2005@gmail.com" userId="8e2188fac2b628e3" providerId="LiveId" clId="{17C9DE6F-644E-4097-8072-186ECB4195A7}" dt="2024-12-01T19:18:58.986" v="2302" actId="1076"/>
          <ac:picMkLst>
            <pc:docMk/>
            <pc:sldMk cId="2578138909" sldId="482"/>
            <ac:picMk id="4" creationId="{06B718C9-CAF5-4AE7-B2E4-C3A167B84CB6}"/>
          </ac:picMkLst>
        </pc:picChg>
        <pc:picChg chg="mod">
          <ac:chgData name="Zlobin.Vlad.2005@gmail.com" userId="8e2188fac2b628e3" providerId="LiveId" clId="{17C9DE6F-644E-4097-8072-186ECB4195A7}" dt="2024-12-01T19:36:47.587" v="2345" actId="1076"/>
          <ac:picMkLst>
            <pc:docMk/>
            <pc:sldMk cId="2578138909" sldId="482"/>
            <ac:picMk id="8" creationId="{00000000-0000-0000-0000-000000000000}"/>
          </ac:picMkLst>
        </pc:picChg>
      </pc:sldChg>
      <pc:sldChg chg="addSp modSp add mod modAnim">
        <pc:chgData name="Zlobin.Vlad.2005@gmail.com" userId="8e2188fac2b628e3" providerId="LiveId" clId="{17C9DE6F-644E-4097-8072-186ECB4195A7}" dt="2024-12-01T19:37:56.451" v="2361"/>
        <pc:sldMkLst>
          <pc:docMk/>
          <pc:sldMk cId="886663357" sldId="483"/>
        </pc:sldMkLst>
        <pc:spChg chg="add mod">
          <ac:chgData name="Zlobin.Vlad.2005@gmail.com" userId="8e2188fac2b628e3" providerId="LiveId" clId="{17C9DE6F-644E-4097-8072-186ECB4195A7}" dt="2024-12-01T19:36:13.125" v="2342" actId="122"/>
          <ac:spMkLst>
            <pc:docMk/>
            <pc:sldMk cId="886663357" sldId="483"/>
            <ac:spMk id="6" creationId="{2A0E60E8-6F44-41F6-96E5-5B2EB4D1A763}"/>
          </ac:spMkLst>
        </pc:spChg>
        <pc:spChg chg="mod">
          <ac:chgData name="Zlobin.Vlad.2005@gmail.com" userId="8e2188fac2b628e3" providerId="LiveId" clId="{17C9DE6F-644E-4097-8072-186ECB4195A7}" dt="2024-12-01T19:09:45.685" v="2249" actId="20577"/>
          <ac:spMkLst>
            <pc:docMk/>
            <pc:sldMk cId="886663357" sldId="483"/>
            <ac:spMk id="9" creationId="{00000000-0000-0000-0000-000000000000}"/>
          </ac:spMkLst>
        </pc:spChg>
        <pc:picChg chg="add ord">
          <ac:chgData name="Zlobin.Vlad.2005@gmail.com" userId="8e2188fac2b628e3" providerId="LiveId" clId="{17C9DE6F-644E-4097-8072-186ECB4195A7}" dt="2024-12-01T19:17:56.414" v="2282" actId="167"/>
          <ac:picMkLst>
            <pc:docMk/>
            <pc:sldMk cId="886663357" sldId="483"/>
            <ac:picMk id="2" creationId="{EBA02139-1441-45A8-AA4A-6418BDEBF88D}"/>
          </ac:picMkLst>
        </pc:picChg>
        <pc:picChg chg="add mod">
          <ac:chgData name="Zlobin.Vlad.2005@gmail.com" userId="8e2188fac2b628e3" providerId="LiveId" clId="{17C9DE6F-644E-4097-8072-186ECB4195A7}" dt="2024-12-01T19:18:48.199" v="2299" actId="1076"/>
          <ac:picMkLst>
            <pc:docMk/>
            <pc:sldMk cId="886663357" sldId="483"/>
            <ac:picMk id="4" creationId="{04989ED9-F4C0-40E2-98F8-E7AE45BF7D8C}"/>
          </ac:picMkLst>
        </pc:picChg>
      </pc:sldChg>
      <pc:sldChg chg="add del">
        <pc:chgData name="Zlobin.Vlad.2005@gmail.com" userId="8e2188fac2b628e3" providerId="LiveId" clId="{17C9DE6F-644E-4097-8072-186ECB4195A7}" dt="2024-12-01T20:27:13.620" v="2616" actId="2696"/>
        <pc:sldMkLst>
          <pc:docMk/>
          <pc:sldMk cId="3668896430" sldId="484"/>
        </pc:sldMkLst>
      </pc:sldChg>
      <pc:sldChg chg="addSp modSp add mod modAnim">
        <pc:chgData name="Zlobin.Vlad.2005@gmail.com" userId="8e2188fac2b628e3" providerId="LiveId" clId="{17C9DE6F-644E-4097-8072-186ECB4195A7}" dt="2024-12-01T20:44:47.099" v="3043" actId="122"/>
        <pc:sldMkLst>
          <pc:docMk/>
          <pc:sldMk cId="473912556" sldId="485"/>
        </pc:sldMkLst>
        <pc:spChg chg="mod">
          <ac:chgData name="Zlobin.Vlad.2005@gmail.com" userId="8e2188fac2b628e3" providerId="LiveId" clId="{17C9DE6F-644E-4097-8072-186ECB4195A7}" dt="2024-12-01T20:43:53.627" v="3038" actId="207"/>
          <ac:spMkLst>
            <pc:docMk/>
            <pc:sldMk cId="473912556" sldId="485"/>
            <ac:spMk id="2" creationId="{48D87501-52D5-48AB-B175-9BBE776B7BD5}"/>
          </ac:spMkLst>
        </pc:spChg>
        <pc:spChg chg="mod">
          <ac:chgData name="Zlobin.Vlad.2005@gmail.com" userId="8e2188fac2b628e3" providerId="LiveId" clId="{17C9DE6F-644E-4097-8072-186ECB4195A7}" dt="2024-12-01T20:27:09.298" v="2615" actId="20577"/>
          <ac:spMkLst>
            <pc:docMk/>
            <pc:sldMk cId="473912556" sldId="485"/>
            <ac:spMk id="9" creationId="{00000000-0000-0000-0000-000000000000}"/>
          </ac:spMkLst>
        </pc:spChg>
        <pc:spChg chg="add mod">
          <ac:chgData name="Zlobin.Vlad.2005@gmail.com" userId="8e2188fac2b628e3" providerId="LiveId" clId="{17C9DE6F-644E-4097-8072-186ECB4195A7}" dt="2024-12-01T20:44:47.099" v="3043" actId="122"/>
          <ac:spMkLst>
            <pc:docMk/>
            <pc:sldMk cId="473912556" sldId="485"/>
            <ac:spMk id="11" creationId="{1B4C252C-5D42-403D-AE5F-467BCAFDE43F}"/>
          </ac:spMkLst>
        </pc:spChg>
        <pc:spChg chg="add mod">
          <ac:chgData name="Zlobin.Vlad.2005@gmail.com" userId="8e2188fac2b628e3" providerId="LiveId" clId="{17C9DE6F-644E-4097-8072-186ECB4195A7}" dt="2024-12-01T20:42:51.903" v="3029" actId="113"/>
          <ac:spMkLst>
            <pc:docMk/>
            <pc:sldMk cId="473912556" sldId="485"/>
            <ac:spMk id="12" creationId="{1E1F0CCB-A486-4A03-A411-65463997E8AA}"/>
          </ac:spMkLst>
        </pc:spChg>
        <pc:picChg chg="add mod">
          <ac:chgData name="Zlobin.Vlad.2005@gmail.com" userId="8e2188fac2b628e3" providerId="LiveId" clId="{17C9DE6F-644E-4097-8072-186ECB4195A7}" dt="2024-12-01T20:44:41.010" v="3040" actId="1076"/>
          <ac:picMkLst>
            <pc:docMk/>
            <pc:sldMk cId="473912556" sldId="485"/>
            <ac:picMk id="4" creationId="{206D40BD-42B5-47D1-82D8-FBE1F6DBF75F}"/>
          </ac:picMkLst>
        </pc:picChg>
        <pc:picChg chg="add mod">
          <ac:chgData name="Zlobin.Vlad.2005@gmail.com" userId="8e2188fac2b628e3" providerId="LiveId" clId="{17C9DE6F-644E-4097-8072-186ECB4195A7}" dt="2024-12-01T20:40:50.381" v="2997" actId="1076"/>
          <ac:picMkLst>
            <pc:docMk/>
            <pc:sldMk cId="473912556" sldId="485"/>
            <ac:picMk id="10" creationId="{C8CD65B3-9244-4D81-9D53-2AEF33261820}"/>
          </ac:picMkLst>
        </pc:picChg>
      </pc:sldChg>
      <pc:sldChg chg="addSp modSp add mod modAnim">
        <pc:chgData name="Zlobin.Vlad.2005@gmail.com" userId="8e2188fac2b628e3" providerId="LiveId" clId="{17C9DE6F-644E-4097-8072-186ECB4195A7}" dt="2024-12-01T20:44:53.594" v="3049" actId="20577"/>
        <pc:sldMkLst>
          <pc:docMk/>
          <pc:sldMk cId="1222261063" sldId="486"/>
        </pc:sldMkLst>
        <pc:spChg chg="mod">
          <ac:chgData name="Zlobin.Vlad.2005@gmail.com" userId="8e2188fac2b628e3" providerId="LiveId" clId="{17C9DE6F-644E-4097-8072-186ECB4195A7}" dt="2024-12-01T20:44:53.594" v="3049" actId="20577"/>
          <ac:spMkLst>
            <pc:docMk/>
            <pc:sldMk cId="1222261063" sldId="486"/>
            <ac:spMk id="2" creationId="{48D87501-52D5-48AB-B175-9BBE776B7BD5}"/>
          </ac:spMkLst>
        </pc:spChg>
        <pc:spChg chg="mod">
          <ac:chgData name="Zlobin.Vlad.2005@gmail.com" userId="8e2188fac2b628e3" providerId="LiveId" clId="{17C9DE6F-644E-4097-8072-186ECB4195A7}" dt="2024-12-01T20:27:05.853" v="2613" actId="20577"/>
          <ac:spMkLst>
            <pc:docMk/>
            <pc:sldMk cId="1222261063" sldId="486"/>
            <ac:spMk id="9" creationId="{00000000-0000-0000-0000-000000000000}"/>
          </ac:spMkLst>
        </pc:spChg>
        <pc:spChg chg="add mod">
          <ac:chgData name="Zlobin.Vlad.2005@gmail.com" userId="8e2188fac2b628e3" providerId="LiveId" clId="{17C9DE6F-644E-4097-8072-186ECB4195A7}" dt="2024-12-01T20:39:56.543" v="2978" actId="113"/>
          <ac:spMkLst>
            <pc:docMk/>
            <pc:sldMk cId="1222261063" sldId="486"/>
            <ac:spMk id="13" creationId="{0C15B9C9-8C95-45CC-A793-276FC79CFA12}"/>
          </ac:spMkLst>
        </pc:spChg>
        <pc:spChg chg="add mod">
          <ac:chgData name="Zlobin.Vlad.2005@gmail.com" userId="8e2188fac2b628e3" providerId="LiveId" clId="{17C9DE6F-644E-4097-8072-186ECB4195A7}" dt="2024-12-01T20:40:04.182" v="2984" actId="1076"/>
          <ac:spMkLst>
            <pc:docMk/>
            <pc:sldMk cId="1222261063" sldId="486"/>
            <ac:spMk id="14" creationId="{5E17CBC4-2130-48F6-90F8-2A00F72595F4}"/>
          </ac:spMkLst>
        </pc:spChg>
        <pc:spChg chg="add mod">
          <ac:chgData name="Zlobin.Vlad.2005@gmail.com" userId="8e2188fac2b628e3" providerId="LiveId" clId="{17C9DE6F-644E-4097-8072-186ECB4195A7}" dt="2024-12-01T20:43:03.450" v="3032" actId="1076"/>
          <ac:spMkLst>
            <pc:docMk/>
            <pc:sldMk cId="1222261063" sldId="486"/>
            <ac:spMk id="15" creationId="{745A63EF-893F-4645-BFDE-670ECB32E273}"/>
          </ac:spMkLst>
        </pc:spChg>
        <pc:picChg chg="add mod">
          <ac:chgData name="Zlobin.Vlad.2005@gmail.com" userId="8e2188fac2b628e3" providerId="LiveId" clId="{17C9DE6F-644E-4097-8072-186ECB4195A7}" dt="2024-12-01T20:39:02.302" v="2918" actId="1076"/>
          <ac:picMkLst>
            <pc:docMk/>
            <pc:sldMk cId="1222261063" sldId="486"/>
            <ac:picMk id="4" creationId="{2B9AFE65-75B5-4920-8EDD-69714F63EB6F}"/>
          </ac:picMkLst>
        </pc:picChg>
        <pc:picChg chg="add mod">
          <ac:chgData name="Zlobin.Vlad.2005@gmail.com" userId="8e2188fac2b628e3" providerId="LiveId" clId="{17C9DE6F-644E-4097-8072-186ECB4195A7}" dt="2024-12-01T20:38:59.630" v="2917" actId="1076"/>
          <ac:picMkLst>
            <pc:docMk/>
            <pc:sldMk cId="1222261063" sldId="486"/>
            <ac:picMk id="10" creationId="{A2C03ECF-3253-46C2-BB72-E70E97748173}"/>
          </ac:picMkLst>
        </pc:picChg>
        <pc:picChg chg="add mod">
          <ac:chgData name="Zlobin.Vlad.2005@gmail.com" userId="8e2188fac2b628e3" providerId="LiveId" clId="{17C9DE6F-644E-4097-8072-186ECB4195A7}" dt="2024-12-01T20:38:58.567" v="2916" actId="1076"/>
          <ac:picMkLst>
            <pc:docMk/>
            <pc:sldMk cId="1222261063" sldId="486"/>
            <ac:picMk id="12" creationId="{09938108-E27E-46B7-AA96-B3EEDCAB7AA9}"/>
          </ac:picMkLst>
        </pc:picChg>
      </pc:sldChg>
      <pc:sldChg chg="addSp modSp add mod modAnim">
        <pc:chgData name="Zlobin.Vlad.2005@gmail.com" userId="8e2188fac2b628e3" providerId="LiveId" clId="{17C9DE6F-644E-4097-8072-186ECB4195A7}" dt="2024-12-01T20:43:36.064" v="3035"/>
        <pc:sldMkLst>
          <pc:docMk/>
          <pc:sldMk cId="2134069547" sldId="487"/>
        </pc:sldMkLst>
        <pc:spChg chg="mod">
          <ac:chgData name="Zlobin.Vlad.2005@gmail.com" userId="8e2188fac2b628e3" providerId="LiveId" clId="{17C9DE6F-644E-4097-8072-186ECB4195A7}" dt="2024-12-01T20:37:53.958" v="2901" actId="207"/>
          <ac:spMkLst>
            <pc:docMk/>
            <pc:sldMk cId="2134069547" sldId="487"/>
            <ac:spMk id="2" creationId="{48D87501-52D5-48AB-B175-9BBE776B7BD5}"/>
          </ac:spMkLst>
        </pc:spChg>
        <pc:spChg chg="mod">
          <ac:chgData name="Zlobin.Vlad.2005@gmail.com" userId="8e2188fac2b628e3" providerId="LiveId" clId="{17C9DE6F-644E-4097-8072-186ECB4195A7}" dt="2024-12-01T20:27:02.081" v="2611" actId="20577"/>
          <ac:spMkLst>
            <pc:docMk/>
            <pc:sldMk cId="2134069547" sldId="487"/>
            <ac:spMk id="9" creationId="{00000000-0000-0000-0000-000000000000}"/>
          </ac:spMkLst>
        </pc:spChg>
        <pc:spChg chg="add mod">
          <ac:chgData name="Zlobin.Vlad.2005@gmail.com" userId="8e2188fac2b628e3" providerId="LiveId" clId="{17C9DE6F-644E-4097-8072-186ECB4195A7}" dt="2024-12-01T20:37:36.217" v="2894" actId="1076"/>
          <ac:spMkLst>
            <pc:docMk/>
            <pc:sldMk cId="2134069547" sldId="487"/>
            <ac:spMk id="11" creationId="{1A15BBD1-57B4-4947-85CC-77013DFFCDA3}"/>
          </ac:spMkLst>
        </pc:spChg>
        <pc:spChg chg="add mod">
          <ac:chgData name="Zlobin.Vlad.2005@gmail.com" userId="8e2188fac2b628e3" providerId="LiveId" clId="{17C9DE6F-644E-4097-8072-186ECB4195A7}" dt="2024-12-01T20:37:45.035" v="2899" actId="1076"/>
          <ac:spMkLst>
            <pc:docMk/>
            <pc:sldMk cId="2134069547" sldId="487"/>
            <ac:spMk id="12" creationId="{755C71AD-749D-49DA-B6B1-23592488759B}"/>
          </ac:spMkLst>
        </pc:spChg>
        <pc:picChg chg="add mod">
          <ac:chgData name="Zlobin.Vlad.2005@gmail.com" userId="8e2188fac2b628e3" providerId="LiveId" clId="{17C9DE6F-644E-4097-8072-186ECB4195A7}" dt="2024-12-01T20:36:06.931" v="2830" actId="14100"/>
          <ac:picMkLst>
            <pc:docMk/>
            <pc:sldMk cId="2134069547" sldId="487"/>
            <ac:picMk id="4" creationId="{165FD515-D341-4933-B5EF-AD6BEFBAA541}"/>
          </ac:picMkLst>
        </pc:picChg>
        <pc:picChg chg="add mod">
          <ac:chgData name="Zlobin.Vlad.2005@gmail.com" userId="8e2188fac2b628e3" providerId="LiveId" clId="{17C9DE6F-644E-4097-8072-186ECB4195A7}" dt="2024-12-01T20:36:04.973" v="2829" actId="1076"/>
          <ac:picMkLst>
            <pc:docMk/>
            <pc:sldMk cId="2134069547" sldId="487"/>
            <ac:picMk id="10" creationId="{68383323-0295-494A-B277-B83058650619}"/>
          </ac:picMkLst>
        </pc:picChg>
      </pc:sldChg>
      <pc:sldChg chg="addSp modSp add mod modAnim">
        <pc:chgData name="Zlobin.Vlad.2005@gmail.com" userId="8e2188fac2b628e3" providerId="LiveId" clId="{17C9DE6F-644E-4097-8072-186ECB4195A7}" dt="2024-12-01T20:43:28.975" v="3034"/>
        <pc:sldMkLst>
          <pc:docMk/>
          <pc:sldMk cId="2922401941" sldId="488"/>
        </pc:sldMkLst>
        <pc:spChg chg="mod">
          <ac:chgData name="Zlobin.Vlad.2005@gmail.com" userId="8e2188fac2b628e3" providerId="LiveId" clId="{17C9DE6F-644E-4097-8072-186ECB4195A7}" dt="2024-12-01T20:34:07.758" v="2754" actId="207"/>
          <ac:spMkLst>
            <pc:docMk/>
            <pc:sldMk cId="2922401941" sldId="488"/>
            <ac:spMk id="2" creationId="{48D87501-52D5-48AB-B175-9BBE776B7BD5}"/>
          </ac:spMkLst>
        </pc:spChg>
        <pc:spChg chg="mod">
          <ac:chgData name="Zlobin.Vlad.2005@gmail.com" userId="8e2188fac2b628e3" providerId="LiveId" clId="{17C9DE6F-644E-4097-8072-186ECB4195A7}" dt="2024-12-01T20:26:59.168" v="2609" actId="20577"/>
          <ac:spMkLst>
            <pc:docMk/>
            <pc:sldMk cId="2922401941" sldId="488"/>
            <ac:spMk id="9" creationId="{00000000-0000-0000-0000-000000000000}"/>
          </ac:spMkLst>
        </pc:spChg>
        <pc:spChg chg="add mod">
          <ac:chgData name="Zlobin.Vlad.2005@gmail.com" userId="8e2188fac2b628e3" providerId="LiveId" clId="{17C9DE6F-644E-4097-8072-186ECB4195A7}" dt="2024-12-01T20:35:02.220" v="2808" actId="1076"/>
          <ac:spMkLst>
            <pc:docMk/>
            <pc:sldMk cId="2922401941" sldId="488"/>
            <ac:spMk id="11" creationId="{E6BDCAB3-3202-4C8D-B85B-B74156641EA3}"/>
          </ac:spMkLst>
        </pc:spChg>
        <pc:spChg chg="add mod">
          <ac:chgData name="Zlobin.Vlad.2005@gmail.com" userId="8e2188fac2b628e3" providerId="LiveId" clId="{17C9DE6F-644E-4097-8072-186ECB4195A7}" dt="2024-12-01T20:35:11.308" v="2816" actId="1076"/>
          <ac:spMkLst>
            <pc:docMk/>
            <pc:sldMk cId="2922401941" sldId="488"/>
            <ac:spMk id="12" creationId="{5C4048A9-1DC5-4C18-9F82-89398C45B2E5}"/>
          </ac:spMkLst>
        </pc:spChg>
        <pc:picChg chg="add mod">
          <ac:chgData name="Zlobin.Vlad.2005@gmail.com" userId="8e2188fac2b628e3" providerId="LiveId" clId="{17C9DE6F-644E-4097-8072-186ECB4195A7}" dt="2024-12-01T20:33:53.637" v="2747" actId="14100"/>
          <ac:picMkLst>
            <pc:docMk/>
            <pc:sldMk cId="2922401941" sldId="488"/>
            <ac:picMk id="4" creationId="{5C4BF5C4-33CE-46F1-88C7-C8AC03968B87}"/>
          </ac:picMkLst>
        </pc:picChg>
        <pc:picChg chg="add mod">
          <ac:chgData name="Zlobin.Vlad.2005@gmail.com" userId="8e2188fac2b628e3" providerId="LiveId" clId="{17C9DE6F-644E-4097-8072-186ECB4195A7}" dt="2024-12-01T20:33:55.990" v="2748" actId="14100"/>
          <ac:picMkLst>
            <pc:docMk/>
            <pc:sldMk cId="2922401941" sldId="488"/>
            <ac:picMk id="10" creationId="{0992E99D-82CE-4D3F-82E8-EFB9953FBBB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907A0-A1C9-4FC5-A22E-212AC16B4256}" type="datetimeFigureOut">
              <a:rPr lang="ru-RU" smtClean="0"/>
              <a:t>25.02.2025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2C8FE-553F-4611-80EB-36106DEC30E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9871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907A0-A1C9-4FC5-A22E-212AC16B4256}" type="datetimeFigureOut">
              <a:rPr lang="ru-RU" smtClean="0"/>
              <a:t>25.02.2025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2C8FE-553F-4611-80EB-36106DEC30E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040168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907A0-A1C9-4FC5-A22E-212AC16B4256}" type="datetimeFigureOut">
              <a:rPr lang="ru-RU" smtClean="0"/>
              <a:t>25.02.2025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2C8FE-553F-4611-80EB-36106DEC30E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31493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907A0-A1C9-4FC5-A22E-212AC16B4256}" type="datetimeFigureOut">
              <a:rPr lang="ru-RU" smtClean="0"/>
              <a:t>25.02.2025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2C8FE-553F-4611-80EB-36106DEC30E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11811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907A0-A1C9-4FC5-A22E-212AC16B4256}" type="datetimeFigureOut">
              <a:rPr lang="ru-RU" smtClean="0"/>
              <a:t>25.02.2025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2C8FE-553F-4611-80EB-36106DEC30E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01182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907A0-A1C9-4FC5-A22E-212AC16B4256}" type="datetimeFigureOut">
              <a:rPr lang="ru-RU" smtClean="0"/>
              <a:t>25.02.2025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2C8FE-553F-4611-80EB-36106DEC30E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166128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907A0-A1C9-4FC5-A22E-212AC16B4256}" type="datetimeFigureOut">
              <a:rPr lang="ru-RU" smtClean="0"/>
              <a:t>25.02.2025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2C8FE-553F-4611-80EB-36106DEC30E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596127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907A0-A1C9-4FC5-A22E-212AC16B4256}" type="datetimeFigureOut">
              <a:rPr lang="ru-RU" smtClean="0"/>
              <a:t>25.02.2025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2C8FE-553F-4611-80EB-36106DEC30E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72570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907A0-A1C9-4FC5-A22E-212AC16B4256}" type="datetimeFigureOut">
              <a:rPr lang="ru-RU" smtClean="0"/>
              <a:t>25.02.2025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2C8FE-553F-4611-80EB-36106DEC30E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502563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907A0-A1C9-4FC5-A22E-212AC16B4256}" type="datetimeFigureOut">
              <a:rPr lang="ru-RU" smtClean="0"/>
              <a:t>25.02.2025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2C8FE-553F-4611-80EB-36106DEC30E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601417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907A0-A1C9-4FC5-A22E-212AC16B4256}" type="datetimeFigureOut">
              <a:rPr lang="ru-RU" smtClean="0"/>
              <a:t>25.02.2025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2C8FE-553F-4611-80EB-36106DEC30E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290974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A907A0-A1C9-4FC5-A22E-212AC16B4256}" type="datetimeFigureOut">
              <a:rPr lang="ru-RU" smtClean="0"/>
              <a:t>25.02.2025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F2C8FE-553F-4611-80EB-36106DEC30E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152907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7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2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6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9.png"/><Relationship Id="rId5" Type="http://schemas.openxmlformats.org/officeDocument/2006/relationships/image" Target="../media/image18.jpe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1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5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9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3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9.png"/><Relationship Id="rId5" Type="http://schemas.openxmlformats.org/officeDocument/2006/relationships/image" Target="../media/image35.jpe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8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41.png"/><Relationship Id="rId5" Type="http://schemas.openxmlformats.org/officeDocument/2006/relationships/image" Target="../media/image4.png"/><Relationship Id="rId4" Type="http://schemas.openxmlformats.org/officeDocument/2006/relationships/image" Target="../media/image4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1.png"/><Relationship Id="rId4" Type="http://schemas.openxmlformats.org/officeDocument/2006/relationships/image" Target="../media/image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1.png"/><Relationship Id="rId4" Type="http://schemas.openxmlformats.org/officeDocument/2006/relationships/image" Target="../media/image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1.png"/><Relationship Id="rId4" Type="http://schemas.openxmlformats.org/officeDocument/2006/relationships/image" Target="../media/image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1.png"/><Relationship Id="rId4" Type="http://schemas.openxmlformats.org/officeDocument/2006/relationships/image" Target="../media/image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1.png"/><Relationship Id="rId4" Type="http://schemas.openxmlformats.org/officeDocument/2006/relationships/image" Target="../media/image4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1.png"/><Relationship Id="rId4" Type="http://schemas.openxmlformats.org/officeDocument/2006/relationships/image" Target="../media/image4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5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Relationship Id="rId9" Type="http://schemas.openxmlformats.org/officeDocument/2006/relationships/image" Target="../media/image41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6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1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46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6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6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1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46.png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1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46.png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6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64.png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7.png"/><Relationship Id="rId12" Type="http://schemas.openxmlformats.org/officeDocument/2006/relationships/image" Target="../media/image41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66.png"/><Relationship Id="rId11" Type="http://schemas.openxmlformats.org/officeDocument/2006/relationships/image" Target="../media/image71.png"/><Relationship Id="rId5" Type="http://schemas.openxmlformats.org/officeDocument/2006/relationships/image" Target="../media/image65.png"/><Relationship Id="rId10" Type="http://schemas.openxmlformats.org/officeDocument/2006/relationships/image" Target="../media/image70.png"/><Relationship Id="rId4" Type="http://schemas.openxmlformats.org/officeDocument/2006/relationships/image" Target="../media/image46.png"/><Relationship Id="rId9" Type="http://schemas.openxmlformats.org/officeDocument/2006/relationships/image" Target="../media/image69.pn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6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74.png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85.png"/><Relationship Id="rId4" Type="http://schemas.openxmlformats.org/officeDocument/2006/relationships/image" Target="../media/image4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85.png"/><Relationship Id="rId4" Type="http://schemas.openxmlformats.org/officeDocument/2006/relationships/image" Target="../media/image4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85.png"/><Relationship Id="rId4" Type="http://schemas.openxmlformats.org/officeDocument/2006/relationships/image" Target="../media/image4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85.png"/><Relationship Id="rId4" Type="http://schemas.openxmlformats.org/officeDocument/2006/relationships/image" Target="../media/image4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85.png"/><Relationship Id="rId4" Type="http://schemas.openxmlformats.org/officeDocument/2006/relationships/image" Target="../media/image4.png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9.png"/><Relationship Id="rId5" Type="http://schemas.openxmlformats.org/officeDocument/2006/relationships/image" Target="../media/image4.png"/><Relationship Id="rId4" Type="http://schemas.openxmlformats.org/officeDocument/2006/relationships/image" Target="../media/image86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9.png"/><Relationship Id="rId4" Type="http://schemas.openxmlformats.org/officeDocument/2006/relationships/image" Target="../media/image4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9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87.png"/><Relationship Id="rId5" Type="http://schemas.openxmlformats.org/officeDocument/2006/relationships/image" Target="../media/image4.png"/><Relationship Id="rId4" Type="http://schemas.openxmlformats.org/officeDocument/2006/relationships/image" Target="../media/image86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9.png"/><Relationship Id="rId5" Type="http://schemas.openxmlformats.org/officeDocument/2006/relationships/image" Target="../media/image4.png"/><Relationship Id="rId4" Type="http://schemas.openxmlformats.org/officeDocument/2006/relationships/image" Target="../media/image86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9.png"/><Relationship Id="rId5" Type="http://schemas.openxmlformats.org/officeDocument/2006/relationships/image" Target="../media/image4.png"/><Relationship Id="rId4" Type="http://schemas.openxmlformats.org/officeDocument/2006/relationships/image" Target="../media/image86.pn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9.png"/><Relationship Id="rId5" Type="http://schemas.openxmlformats.org/officeDocument/2006/relationships/image" Target="../media/image4.png"/><Relationship Id="rId4" Type="http://schemas.openxmlformats.org/officeDocument/2006/relationships/image" Target="../media/image86.pn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9.png"/><Relationship Id="rId5" Type="http://schemas.openxmlformats.org/officeDocument/2006/relationships/image" Target="../media/image4.png"/><Relationship Id="rId4" Type="http://schemas.openxmlformats.org/officeDocument/2006/relationships/image" Target="../media/image86.pn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9.png"/><Relationship Id="rId5" Type="http://schemas.openxmlformats.org/officeDocument/2006/relationships/image" Target="../media/image4.png"/><Relationship Id="rId4" Type="http://schemas.openxmlformats.org/officeDocument/2006/relationships/image" Target="../media/image86.pn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9.png"/><Relationship Id="rId5" Type="http://schemas.openxmlformats.org/officeDocument/2006/relationships/image" Target="../media/image4.png"/><Relationship Id="rId4" Type="http://schemas.openxmlformats.org/officeDocument/2006/relationships/image" Target="../media/image86.pn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9.png"/><Relationship Id="rId5" Type="http://schemas.openxmlformats.org/officeDocument/2006/relationships/image" Target="../media/image4.png"/><Relationship Id="rId4" Type="http://schemas.openxmlformats.org/officeDocument/2006/relationships/image" Target="../media/image86.png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9.pn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9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91.jpeg"/><Relationship Id="rId5" Type="http://schemas.openxmlformats.org/officeDocument/2006/relationships/image" Target="../media/image46.png"/><Relationship Id="rId4" Type="http://schemas.openxmlformats.org/officeDocument/2006/relationships/image" Target="../media/image90.pn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9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92.jpg"/><Relationship Id="rId5" Type="http://schemas.openxmlformats.org/officeDocument/2006/relationships/image" Target="../media/image46.png"/><Relationship Id="rId4" Type="http://schemas.openxmlformats.org/officeDocument/2006/relationships/image" Target="../media/image90.pn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9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93.jpg"/><Relationship Id="rId5" Type="http://schemas.openxmlformats.org/officeDocument/2006/relationships/image" Target="../media/image46.png"/><Relationship Id="rId4" Type="http://schemas.openxmlformats.org/officeDocument/2006/relationships/image" Target="../media/image90.png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9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94.jpg"/><Relationship Id="rId5" Type="http://schemas.openxmlformats.org/officeDocument/2006/relationships/image" Target="../media/image46.png"/><Relationship Id="rId4" Type="http://schemas.openxmlformats.org/officeDocument/2006/relationships/image" Target="../media/image90.png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9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95.jpg"/><Relationship Id="rId5" Type="http://schemas.openxmlformats.org/officeDocument/2006/relationships/image" Target="../media/image46.png"/><Relationship Id="rId4" Type="http://schemas.openxmlformats.org/officeDocument/2006/relationships/image" Target="../media/image90.png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9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96.jpg"/><Relationship Id="rId5" Type="http://schemas.openxmlformats.org/officeDocument/2006/relationships/image" Target="../media/image46.png"/><Relationship Id="rId4" Type="http://schemas.openxmlformats.org/officeDocument/2006/relationships/image" Target="../media/image90.png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9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97.jpg"/><Relationship Id="rId5" Type="http://schemas.openxmlformats.org/officeDocument/2006/relationships/image" Target="../media/image46.png"/><Relationship Id="rId4" Type="http://schemas.openxmlformats.org/officeDocument/2006/relationships/image" Target="../media/image90.png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9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98.jpg"/><Relationship Id="rId5" Type="http://schemas.openxmlformats.org/officeDocument/2006/relationships/image" Target="../media/image46.png"/><Relationship Id="rId4" Type="http://schemas.openxmlformats.org/officeDocument/2006/relationships/image" Target="../media/image90.png"/></Relationships>
</file>

<file path=ppt/slides/_rels/slide1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0.jpeg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2.jpg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3.jpg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4.jpg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5.jpg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6.jpg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7.jpg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1.jpeg"/></Relationships>
</file>

<file path=ppt/slides/_rels/slide1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04.jp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03.jpg"/><Relationship Id="rId5" Type="http://schemas.openxmlformats.org/officeDocument/2006/relationships/image" Target="../media/image102.jpg"/><Relationship Id="rId4" Type="http://schemas.openxmlformats.org/officeDocument/2006/relationships/image" Target="../media/image4.png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9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06.jpg"/><Relationship Id="rId5" Type="http://schemas.openxmlformats.org/officeDocument/2006/relationships/image" Target="../media/image105.jpg"/><Relationship Id="rId4" Type="http://schemas.openxmlformats.org/officeDocument/2006/relationships/image" Target="../media/image4.png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9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08.jpg"/><Relationship Id="rId5" Type="http://schemas.openxmlformats.org/officeDocument/2006/relationships/image" Target="../media/image107.jpg"/><Relationship Id="rId4" Type="http://schemas.openxmlformats.org/officeDocument/2006/relationships/image" Target="../media/image4.png"/></Relationships>
</file>

<file path=ppt/slides/_rels/slide1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11.jp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10.jpg"/><Relationship Id="rId5" Type="http://schemas.openxmlformats.org/officeDocument/2006/relationships/image" Target="../media/image109.jpg"/><Relationship Id="rId4" Type="http://schemas.openxmlformats.org/officeDocument/2006/relationships/image" Target="../media/image4.png"/></Relationships>
</file>

<file path=ppt/slides/_rels/slide1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9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13.jpg"/><Relationship Id="rId5" Type="http://schemas.openxmlformats.org/officeDocument/2006/relationships/image" Target="../media/image112.jpg"/><Relationship Id="rId4" Type="http://schemas.openxmlformats.org/officeDocument/2006/relationships/image" Target="../media/image4.png"/></Relationships>
</file>

<file path=ppt/slides/_rels/slide1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4.jpg"/><Relationship Id="rId4" Type="http://schemas.openxmlformats.org/officeDocument/2006/relationships/image" Target="../media/image114.jpeg"/></Relationships>
</file>

<file path=ppt/slides/_rels/slide1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5.jpeg"/></Relationships>
</file>

<file path=ppt/slides/_rels/slide1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8.jpg"/></Relationships>
</file>

<file path=ppt/slides/_rels/slide1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6.jpeg"/><Relationship Id="rId4" Type="http://schemas.openxmlformats.org/officeDocument/2006/relationships/image" Target="../media/image110.jpg"/></Relationships>
</file>

<file path=ppt/slides/_rels/slide1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3.jpg"/></Relationships>
</file>

<file path=ppt/slides/_rels/slide1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18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117.png"/><Relationship Id="rId5" Type="http://schemas.openxmlformats.org/officeDocument/2006/relationships/image" Target="../media/image4.png"/><Relationship Id="rId4" Type="http://schemas.openxmlformats.org/officeDocument/2006/relationships/image" Target="../media/image88.png"/></Relationships>
</file>

<file path=ppt/slides/_rels/slide1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18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119.jpg"/><Relationship Id="rId5" Type="http://schemas.openxmlformats.org/officeDocument/2006/relationships/image" Target="../media/image4.png"/><Relationship Id="rId4" Type="http://schemas.openxmlformats.org/officeDocument/2006/relationships/image" Target="../media/image88.png"/></Relationships>
</file>

<file path=ppt/slides/_rels/slide1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18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120.jpg"/><Relationship Id="rId5" Type="http://schemas.openxmlformats.org/officeDocument/2006/relationships/image" Target="../media/image4.png"/><Relationship Id="rId4" Type="http://schemas.openxmlformats.org/officeDocument/2006/relationships/image" Target="../media/image88.png"/></Relationships>
</file>

<file path=ppt/slides/_rels/slide1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18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121.png"/><Relationship Id="rId5" Type="http://schemas.openxmlformats.org/officeDocument/2006/relationships/image" Target="../media/image4.png"/><Relationship Id="rId4" Type="http://schemas.openxmlformats.org/officeDocument/2006/relationships/image" Target="../media/image88.png"/></Relationships>
</file>

<file path=ppt/slides/_rels/slide1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18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122.jpg"/><Relationship Id="rId5" Type="http://schemas.openxmlformats.org/officeDocument/2006/relationships/image" Target="../media/image4.png"/><Relationship Id="rId4" Type="http://schemas.openxmlformats.org/officeDocument/2006/relationships/image" Target="../media/image88.png"/></Relationships>
</file>

<file path=ppt/slides/_rels/slide1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3.jpg"/><Relationship Id="rId4" Type="http://schemas.openxmlformats.org/officeDocument/2006/relationships/image" Target="../media/image117.png"/></Relationships>
</file>

<file path=ppt/slides/_rels/slide1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6.jpeg"/><Relationship Id="rId5" Type="http://schemas.openxmlformats.org/officeDocument/2006/relationships/image" Target="../media/image125.jpg"/><Relationship Id="rId4" Type="http://schemas.openxmlformats.org/officeDocument/2006/relationships/image" Target="../media/image124.jpeg"/></Relationships>
</file>

<file path=ppt/slides/_rels/slide1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7.jpg"/><Relationship Id="rId4" Type="http://schemas.openxmlformats.org/officeDocument/2006/relationships/image" Target="../media/image120.jpg"/></Relationships>
</file>

<file path=ppt/slides/_rels/slide1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8.jpg"/><Relationship Id="rId4" Type="http://schemas.openxmlformats.org/officeDocument/2006/relationships/image" Target="../media/image121.png"/></Relationships>
</file>

<file path=ppt/slides/_rels/slide1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0.jpg"/><Relationship Id="rId5" Type="http://schemas.openxmlformats.org/officeDocument/2006/relationships/image" Target="../media/image129.jpg"/><Relationship Id="rId4" Type="http://schemas.openxmlformats.org/officeDocument/2006/relationships/image" Target="../media/image122.jpg"/></Relationships>
</file>

<file path=ppt/slides/_rels/slide1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Овал 6"/>
          <p:cNvSpPr/>
          <p:nvPr/>
        </p:nvSpPr>
        <p:spPr>
          <a:xfrm>
            <a:off x="1250066" y="1449547"/>
            <a:ext cx="9293758" cy="2306406"/>
          </a:xfrm>
          <a:custGeom>
            <a:avLst/>
            <a:gdLst>
              <a:gd name="connsiteX0" fmla="*/ 0 w 9329195"/>
              <a:gd name="connsiteY0" fmla="*/ 1315248 h 2630496"/>
              <a:gd name="connsiteX1" fmla="*/ 4664598 w 9329195"/>
              <a:gd name="connsiteY1" fmla="*/ 0 h 2630496"/>
              <a:gd name="connsiteX2" fmla="*/ 9329196 w 9329195"/>
              <a:gd name="connsiteY2" fmla="*/ 1315248 h 2630496"/>
              <a:gd name="connsiteX3" fmla="*/ 4664598 w 9329195"/>
              <a:gd name="connsiteY3" fmla="*/ 2630496 h 2630496"/>
              <a:gd name="connsiteX4" fmla="*/ 0 w 9329195"/>
              <a:gd name="connsiteY4" fmla="*/ 1315248 h 2630496"/>
              <a:gd name="connsiteX0" fmla="*/ 5 w 9329201"/>
              <a:gd name="connsiteY0" fmla="*/ 771238 h 2086486"/>
              <a:gd name="connsiteX1" fmla="*/ 4641453 w 9329201"/>
              <a:gd name="connsiteY1" fmla="*/ 0 h 2086486"/>
              <a:gd name="connsiteX2" fmla="*/ 9329201 w 9329201"/>
              <a:gd name="connsiteY2" fmla="*/ 771238 h 2086486"/>
              <a:gd name="connsiteX3" fmla="*/ 4664603 w 9329201"/>
              <a:gd name="connsiteY3" fmla="*/ 2086486 h 2086486"/>
              <a:gd name="connsiteX4" fmla="*/ 5 w 9329201"/>
              <a:gd name="connsiteY4" fmla="*/ 771238 h 2086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329201" h="2086486">
                <a:moveTo>
                  <a:pt x="5" y="771238"/>
                </a:moveTo>
                <a:cubicBezTo>
                  <a:pt x="-3853" y="423490"/>
                  <a:pt x="2065267" y="0"/>
                  <a:pt x="4641453" y="0"/>
                </a:cubicBezTo>
                <a:cubicBezTo>
                  <a:pt x="7217639" y="0"/>
                  <a:pt x="9329201" y="44847"/>
                  <a:pt x="9329201" y="771238"/>
                </a:cubicBezTo>
                <a:cubicBezTo>
                  <a:pt x="9329201" y="1497629"/>
                  <a:pt x="7240789" y="2086486"/>
                  <a:pt x="4664603" y="2086486"/>
                </a:cubicBezTo>
                <a:cubicBezTo>
                  <a:pt x="2088417" y="2086486"/>
                  <a:pt x="3863" y="1118986"/>
                  <a:pt x="5" y="771238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>
            <a:softEdge rad="3556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TextBox 4"/>
          <p:cNvSpPr txBox="1"/>
          <p:nvPr/>
        </p:nvSpPr>
        <p:spPr>
          <a:xfrm>
            <a:off x="1793893" y="1816960"/>
            <a:ext cx="86042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5400" b="1" dirty="0">
                <a:latin typeface="Arial" panose="020B0604020202020204" pitchFamily="34" charset="0"/>
                <a:cs typeface="Arial" panose="020B0604020202020204" pitchFamily="34" charset="0"/>
              </a:rPr>
              <a:t>Спортивная КВИЗ-ИГРА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090419" y="2740290"/>
            <a:ext cx="401116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«</a:t>
            </a:r>
            <a:r>
              <a:rPr lang="ru-RU" sz="6000" b="1" dirty="0" err="1">
                <a:latin typeface="Arial" panose="020B0604020202020204" pitchFamily="34" charset="0"/>
                <a:cs typeface="Arial" panose="020B0604020202020204" pitchFamily="34" charset="0"/>
              </a:rPr>
              <a:t>СпорУм</a:t>
            </a:r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»</a:t>
            </a: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7799" y="4310743"/>
            <a:ext cx="2056402" cy="1524000"/>
          </a:xfrm>
          <a:prstGeom prst="rect">
            <a:avLst/>
          </a:prstGeom>
          <a:effectLst>
            <a:glow>
              <a:schemeClr val="bg1"/>
            </a:glow>
          </a:effectLst>
        </p:spPr>
      </p:pic>
    </p:spTree>
    <p:extLst>
      <p:ext uri="{BB962C8B-B14F-4D97-AF65-F5344CB8AC3E}">
        <p14:creationId xmlns:p14="http://schemas.microsoft.com/office/powerpoint/2010/main" val="6634855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Скругленный прямоугольник 11"/>
          <p:cNvSpPr/>
          <p:nvPr/>
        </p:nvSpPr>
        <p:spPr>
          <a:xfrm>
            <a:off x="2381794" y="-102896"/>
            <a:ext cx="7428411" cy="1702317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1" name="Скругленный прямоугольник 10"/>
          <p:cNvSpPr/>
          <p:nvPr/>
        </p:nvSpPr>
        <p:spPr>
          <a:xfrm>
            <a:off x="-531223" y="804875"/>
            <a:ext cx="13062857" cy="4873902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TextBox 1"/>
          <p:cNvSpPr txBox="1"/>
          <p:nvPr/>
        </p:nvSpPr>
        <p:spPr>
          <a:xfrm>
            <a:off x="3328544" y="362628"/>
            <a:ext cx="55349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СОДЕРЖАНИЕ ИГРЫ</a:t>
            </a:r>
          </a:p>
        </p:txBody>
      </p:sp>
      <p:grpSp>
        <p:nvGrpSpPr>
          <p:cNvPr id="13" name="Группа 12"/>
          <p:cNvGrpSpPr/>
          <p:nvPr/>
        </p:nvGrpSpPr>
        <p:grpSpPr>
          <a:xfrm>
            <a:off x="713263" y="1691040"/>
            <a:ext cx="10765474" cy="2914221"/>
            <a:chOff x="263449" y="1691040"/>
            <a:chExt cx="10765474" cy="2914221"/>
          </a:xfrm>
        </p:grpSpPr>
        <p:sp>
          <p:nvSpPr>
            <p:cNvPr id="3" name="TextBox 2"/>
            <p:cNvSpPr txBox="1"/>
            <p:nvPr/>
          </p:nvSpPr>
          <p:spPr>
            <a:xfrm>
              <a:off x="263449" y="1691040"/>
              <a:ext cx="486543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3200" b="1" dirty="0">
                  <a:latin typeface="XO Thames" panose="02020603050405020304" pitchFamily="18" charset="0"/>
                  <a:cs typeface="Arial" panose="020B0604020202020204" pitchFamily="34" charset="0"/>
                </a:rPr>
                <a:t>1 ТУР – «Найди лишнее»</a:t>
              </a:r>
            </a:p>
          </p:txBody>
        </p:sp>
        <p:sp>
          <p:nvSpPr>
            <p:cNvPr id="4" name="TextBox 3"/>
            <p:cNvSpPr txBox="1"/>
            <p:nvPr/>
          </p:nvSpPr>
          <p:spPr>
            <a:xfrm>
              <a:off x="263449" y="2457841"/>
              <a:ext cx="363432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3200" b="1" dirty="0">
                  <a:latin typeface="XO Thames" panose="02020603050405020304" pitchFamily="18" charset="0"/>
                  <a:cs typeface="Arial" panose="020B0604020202020204" pitchFamily="34" charset="0"/>
                </a:rPr>
                <a:t>2 ТУР – «Загадки»</a:t>
              </a:r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272583" y="3241826"/>
              <a:ext cx="571541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3200" b="1" dirty="0">
                  <a:latin typeface="XO Thames" panose="02020603050405020304" pitchFamily="18" charset="0"/>
                  <a:cs typeface="Arial" panose="020B0604020202020204" pitchFamily="34" charset="0"/>
                </a:rPr>
                <a:t>3 ТУР – «Отгадай поговорку»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263449" y="3991443"/>
              <a:ext cx="472520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3200" b="1" dirty="0">
                  <a:latin typeface="XO Thames" panose="02020603050405020304" pitchFamily="18" charset="0"/>
                  <a:cs typeface="Arial" panose="020B0604020202020204" pitchFamily="34" charset="0"/>
                </a:rPr>
                <a:t>4 ТУР – «Собери слово»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6130403" y="1691040"/>
              <a:ext cx="489852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3200" b="1" dirty="0">
                  <a:latin typeface="XO Thames" panose="02020603050405020304" pitchFamily="18" charset="0"/>
                  <a:cs typeface="Arial" panose="020B0604020202020204" pitchFamily="34" charset="0"/>
                </a:rPr>
                <a:t>5 ТУР – «Блиц-Вопросы»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6130403" y="2459053"/>
              <a:ext cx="436350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3200" b="1" dirty="0">
                  <a:latin typeface="XO Thames" panose="02020603050405020304" pitchFamily="18" charset="0"/>
                  <a:cs typeface="Arial" panose="020B0604020202020204" pitchFamily="34" charset="0"/>
                </a:rPr>
                <a:t>6 ТУР – «Где логика?»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6130403" y="3241826"/>
              <a:ext cx="450918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3200" b="1" dirty="0">
                  <a:latin typeface="XO Thames" panose="02020603050405020304" pitchFamily="18" charset="0"/>
                  <a:cs typeface="Arial" panose="020B0604020202020204" pitchFamily="34" charset="0"/>
                </a:rPr>
                <a:t>7 ТУР – «Спортсмены»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130403" y="4020486"/>
              <a:ext cx="397775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3200" b="1" dirty="0">
                  <a:latin typeface="XO Thames" panose="02020603050405020304" pitchFamily="18" charset="0"/>
                  <a:cs typeface="Arial" panose="020B0604020202020204" pitchFamily="34" charset="0"/>
                </a:rPr>
                <a:t>8 ТУР – «Аналогии»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265567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Скругленный прямоугольник 11"/>
          <p:cNvSpPr/>
          <p:nvPr/>
        </p:nvSpPr>
        <p:spPr>
          <a:xfrm>
            <a:off x="2381794" y="-102896"/>
            <a:ext cx="7428411" cy="1702317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1" name="Скругленный прямоугольник 10"/>
          <p:cNvSpPr/>
          <p:nvPr/>
        </p:nvSpPr>
        <p:spPr>
          <a:xfrm>
            <a:off x="-484253" y="154634"/>
            <a:ext cx="12747374" cy="6063286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TextBox 1"/>
          <p:cNvSpPr txBox="1"/>
          <p:nvPr/>
        </p:nvSpPr>
        <p:spPr>
          <a:xfrm>
            <a:off x="3928676" y="362628"/>
            <a:ext cx="43346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ПРАВИЛА ИГРЫ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83070" y="1123514"/>
            <a:ext cx="1092821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-  Игра состоит из 8 туров с заданиями различной  сложности.</a:t>
            </a:r>
          </a:p>
          <a:p>
            <a:pPr algn="just"/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-  На каждый вопрос отведено ограниченное количество времени, по окончанию которого вопрос автоматически меняется на следующий.</a:t>
            </a:r>
          </a:p>
          <a:p>
            <a:pPr algn="just"/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- В конце каждого тура подводятся его итоги и демонстрируются правильные ответы.</a:t>
            </a:r>
          </a:p>
          <a:p>
            <a:pPr algn="just"/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- Все ответы необходимо записывать в специально выданные бланки ответов.</a:t>
            </a:r>
          </a:p>
          <a:p>
            <a:pPr algn="just"/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- Команда, давшая наибольшее количество правильных ответов, побеждает.</a:t>
            </a:r>
          </a:p>
          <a:p>
            <a:pPr algn="just"/>
            <a:r>
              <a:rPr lang="ru-RU" sz="2400" b="1" dirty="0">
                <a:latin typeface="Arial" panose="020B0604020202020204" pitchFamily="34" charset="0"/>
                <a:cs typeface="Arial" panose="020B0604020202020204" pitchFamily="34" charset="0"/>
              </a:rPr>
              <a:t>- Во время игры запрещено пользоваться, интернет-ресурсами, справочными материалами и дополнительной литературой.</a:t>
            </a:r>
          </a:p>
          <a:p>
            <a:pPr algn="just"/>
            <a:endParaRPr lang="ru-RU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ru-RU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Желаем удачи!</a:t>
            </a:r>
          </a:p>
        </p:txBody>
      </p:sp>
    </p:spTree>
    <p:extLst>
      <p:ext uri="{BB962C8B-B14F-4D97-AF65-F5344CB8AC3E}">
        <p14:creationId xmlns:p14="http://schemas.microsoft.com/office/powerpoint/2010/main" val="10229842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Скругленный прямоугольник 11"/>
          <p:cNvSpPr/>
          <p:nvPr/>
        </p:nvSpPr>
        <p:spPr>
          <a:xfrm>
            <a:off x="2381794" y="-102896"/>
            <a:ext cx="7428411" cy="1702317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1" name="Скругленный прямоугольник 10"/>
          <p:cNvSpPr/>
          <p:nvPr/>
        </p:nvSpPr>
        <p:spPr>
          <a:xfrm>
            <a:off x="-339634" y="992777"/>
            <a:ext cx="12740640" cy="6583680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TextBox 1"/>
          <p:cNvSpPr txBox="1"/>
          <p:nvPr/>
        </p:nvSpPr>
        <p:spPr>
          <a:xfrm>
            <a:off x="4952097" y="200184"/>
            <a:ext cx="228780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1 ТУР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26720" y="2045077"/>
            <a:ext cx="1081842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anose="05000000000000000000" pitchFamily="2" charset="2"/>
              <a:buChar char="Ø"/>
            </a:pPr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Вам необходимо найти выпадающий элемент.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Ответ должен быть конкретным и четким. 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На каждый вопрос отведено 15 сек.</a:t>
            </a:r>
          </a:p>
        </p:txBody>
      </p:sp>
      <p:sp>
        <p:nvSpPr>
          <p:cNvPr id="4" name="Прямоугольник 3"/>
          <p:cNvSpPr/>
          <p:nvPr/>
        </p:nvSpPr>
        <p:spPr>
          <a:xfrm>
            <a:off x="3456784" y="1057262"/>
            <a:ext cx="527843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5400" b="1" dirty="0">
                <a:latin typeface="Arial" panose="020B0604020202020204" pitchFamily="34" charset="0"/>
                <a:cs typeface="Arial" panose="020B0604020202020204" pitchFamily="34" charset="0"/>
              </a:rPr>
              <a:t>Найди лишнее</a:t>
            </a:r>
          </a:p>
        </p:txBody>
      </p:sp>
    </p:spTree>
    <p:extLst>
      <p:ext uri="{BB962C8B-B14F-4D97-AF65-F5344CB8AC3E}">
        <p14:creationId xmlns:p14="http://schemas.microsoft.com/office/powerpoint/2010/main" val="41354224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/>
          <p:cNvPicPr>
            <a:picLocks noChangeAspect="1"/>
          </p:cNvPicPr>
          <p:nvPr/>
        </p:nvPicPr>
        <p:blipFill rotWithShape="1">
          <a:blip r:embed="rId4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5" name="Скругленный прямоугольник 4"/>
          <p:cNvSpPr/>
          <p:nvPr/>
        </p:nvSpPr>
        <p:spPr>
          <a:xfrm>
            <a:off x="3558935" y="-346915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Скругленный прямоугольник 3"/>
          <p:cNvSpPr/>
          <p:nvPr/>
        </p:nvSpPr>
        <p:spPr>
          <a:xfrm>
            <a:off x="4376607" y="-493834"/>
            <a:ext cx="45719" cy="620326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" name="TextBox 2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1</a:t>
            </a:r>
          </a:p>
        </p:txBody>
      </p:sp>
      <p:grpSp>
        <p:nvGrpSpPr>
          <p:cNvPr id="2" name="Группа 1"/>
          <p:cNvGrpSpPr/>
          <p:nvPr/>
        </p:nvGrpSpPr>
        <p:grpSpPr>
          <a:xfrm>
            <a:off x="3043636" y="1280636"/>
            <a:ext cx="6104728" cy="5495604"/>
            <a:chOff x="2364302" y="1280636"/>
            <a:chExt cx="6104728" cy="5495604"/>
          </a:xfrm>
        </p:grpSpPr>
        <p:pic>
          <p:nvPicPr>
            <p:cNvPr id="6" name="Рисунок 5">
              <a:extLst>
                <a:ext uri="{FF2B5EF4-FFF2-40B4-BE49-F238E27FC236}">
                  <a16:creationId xmlns:a16="http://schemas.microsoft.com/office/drawing/2014/main" id="{928939F1-733E-4935-ABAF-C1E4595245B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3683"/>
            <a:stretch/>
          </p:blipFill>
          <p:spPr>
            <a:xfrm>
              <a:off x="2364302" y="1286590"/>
              <a:ext cx="2877630" cy="2752259"/>
            </a:xfrm>
            <a:prstGeom prst="rect">
              <a:avLst/>
            </a:prstGeom>
          </p:spPr>
        </p:pic>
        <p:pic>
          <p:nvPicPr>
            <p:cNvPr id="7" name="Рисунок 6">
              <a:extLst>
                <a:ext uri="{FF2B5EF4-FFF2-40B4-BE49-F238E27FC236}">
                  <a16:creationId xmlns:a16="http://schemas.microsoft.com/office/drawing/2014/main" id="{47689D10-D574-4922-B01B-A8F8219339C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14711" r="6158"/>
            <a:stretch/>
          </p:blipFill>
          <p:spPr>
            <a:xfrm>
              <a:off x="5332050" y="1280636"/>
              <a:ext cx="3136980" cy="2752259"/>
            </a:xfrm>
            <a:prstGeom prst="rect">
              <a:avLst/>
            </a:prstGeom>
          </p:spPr>
        </p:pic>
        <p:pic>
          <p:nvPicPr>
            <p:cNvPr id="9" name="Рисунок 8">
              <a:extLst>
                <a:ext uri="{FF2B5EF4-FFF2-40B4-BE49-F238E27FC236}">
                  <a16:creationId xmlns:a16="http://schemas.microsoft.com/office/drawing/2014/main" id="{C0BEDAE1-3991-4B91-8EC0-06436E76D0F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7151" r="20894"/>
            <a:stretch/>
          </p:blipFill>
          <p:spPr>
            <a:xfrm>
              <a:off x="2364302" y="4108778"/>
              <a:ext cx="2877630" cy="2667462"/>
            </a:xfrm>
            <a:prstGeom prst="rect">
              <a:avLst/>
            </a:prstGeom>
          </p:spPr>
        </p:pic>
        <p:pic>
          <p:nvPicPr>
            <p:cNvPr id="11" name="Рисунок 10">
              <a:extLst>
                <a:ext uri="{FF2B5EF4-FFF2-40B4-BE49-F238E27FC236}">
                  <a16:creationId xmlns:a16="http://schemas.microsoft.com/office/drawing/2014/main" id="{AB8B4D7B-1B0E-412B-B7E5-F3B312E5F14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l="-1114" t="-583" r="21897" b="41332"/>
            <a:stretch/>
          </p:blipFill>
          <p:spPr>
            <a:xfrm>
              <a:off x="5332050" y="4108778"/>
              <a:ext cx="3136979" cy="2642847"/>
            </a:xfrm>
            <a:prstGeom prst="rect">
              <a:avLst/>
            </a:prstGeom>
          </p:spPr>
        </p:pic>
      </p:grpSp>
      <p:pic>
        <p:nvPicPr>
          <p:cNvPr id="8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9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65778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Скругленный прямоугольник 3"/>
          <p:cNvSpPr/>
          <p:nvPr/>
        </p:nvSpPr>
        <p:spPr>
          <a:xfrm>
            <a:off x="0" y="2168295"/>
            <a:ext cx="11848012" cy="212503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4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2</a:t>
            </a:r>
          </a:p>
        </p:txBody>
      </p:sp>
      <p:grpSp>
        <p:nvGrpSpPr>
          <p:cNvPr id="11" name="Группа 10"/>
          <p:cNvGrpSpPr/>
          <p:nvPr/>
        </p:nvGrpSpPr>
        <p:grpSpPr>
          <a:xfrm>
            <a:off x="2605690" y="1224668"/>
            <a:ext cx="6980620" cy="5135822"/>
            <a:chOff x="2042146" y="1224668"/>
            <a:chExt cx="6980620" cy="5135822"/>
          </a:xfrm>
        </p:grpSpPr>
        <p:pic>
          <p:nvPicPr>
            <p:cNvPr id="2" name="Рисунок 1">
              <a:extLst>
                <a:ext uri="{FF2B5EF4-FFF2-40B4-BE49-F238E27FC236}">
                  <a16:creationId xmlns:a16="http://schemas.microsoft.com/office/drawing/2014/main" id="{34A67E5B-C64F-41A4-8430-6D45B2DE36F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9280" t="-48" r="3076" b="48"/>
            <a:stretch/>
          </p:blipFill>
          <p:spPr>
            <a:xfrm>
              <a:off x="2042146" y="1224669"/>
              <a:ext cx="3453419" cy="2627475"/>
            </a:xfrm>
            <a:prstGeom prst="rect">
              <a:avLst/>
            </a:prstGeom>
          </p:spPr>
        </p:pic>
        <p:pic>
          <p:nvPicPr>
            <p:cNvPr id="3" name="Рисунок 2">
              <a:extLst>
                <a:ext uri="{FF2B5EF4-FFF2-40B4-BE49-F238E27FC236}">
                  <a16:creationId xmlns:a16="http://schemas.microsoft.com/office/drawing/2014/main" id="{ABC83BA8-CC24-446E-A7D1-F3BF0BEF639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544296" y="1224668"/>
              <a:ext cx="3453418" cy="2627475"/>
            </a:xfrm>
            <a:prstGeom prst="rect">
              <a:avLst/>
            </a:prstGeom>
          </p:spPr>
        </p:pic>
        <p:pic>
          <p:nvPicPr>
            <p:cNvPr id="6" name="Рисунок 5">
              <a:extLst>
                <a:ext uri="{FF2B5EF4-FFF2-40B4-BE49-F238E27FC236}">
                  <a16:creationId xmlns:a16="http://schemas.microsoft.com/office/drawing/2014/main" id="{0346BA37-1970-483B-968A-AA6F19899A0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r="5253" b="4532"/>
            <a:stretch/>
          </p:blipFill>
          <p:spPr>
            <a:xfrm>
              <a:off x="2042146" y="3898522"/>
              <a:ext cx="3257823" cy="2461968"/>
            </a:xfrm>
            <a:prstGeom prst="rect">
              <a:avLst/>
            </a:prstGeom>
          </p:spPr>
        </p:pic>
        <p:pic>
          <p:nvPicPr>
            <p:cNvPr id="10" name="Рисунок 9">
              <a:extLst>
                <a:ext uri="{FF2B5EF4-FFF2-40B4-BE49-F238E27FC236}">
                  <a16:creationId xmlns:a16="http://schemas.microsoft.com/office/drawing/2014/main" id="{4AE8F151-1B81-4778-B19F-C600B850057B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367086" y="3898522"/>
              <a:ext cx="3655680" cy="2438310"/>
            </a:xfrm>
            <a:prstGeom prst="rect">
              <a:avLst/>
            </a:prstGeom>
          </p:spPr>
        </p:pic>
      </p:grpSp>
      <p:pic>
        <p:nvPicPr>
          <p:cNvPr id="12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9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85948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4000"/>
    </mc:Choice>
    <mc:Fallback xmlns="">
      <p:transition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Скругленный прямоугольник 3"/>
          <p:cNvSpPr/>
          <p:nvPr/>
        </p:nvSpPr>
        <p:spPr>
          <a:xfrm>
            <a:off x="687977" y="2112977"/>
            <a:ext cx="10816046" cy="1872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4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3</a:t>
            </a:r>
          </a:p>
        </p:txBody>
      </p:sp>
      <p:grpSp>
        <p:nvGrpSpPr>
          <p:cNvPr id="10" name="Группа 9"/>
          <p:cNvGrpSpPr/>
          <p:nvPr/>
        </p:nvGrpSpPr>
        <p:grpSpPr>
          <a:xfrm>
            <a:off x="1911961" y="1508148"/>
            <a:ext cx="7967488" cy="4905106"/>
            <a:chOff x="1498964" y="1508148"/>
            <a:chExt cx="7967488" cy="4905106"/>
          </a:xfrm>
        </p:grpSpPr>
        <p:pic>
          <p:nvPicPr>
            <p:cNvPr id="2" name="Рисунок 1">
              <a:extLst>
                <a:ext uri="{FF2B5EF4-FFF2-40B4-BE49-F238E27FC236}">
                  <a16:creationId xmlns:a16="http://schemas.microsoft.com/office/drawing/2014/main" id="{A3899D64-7332-46BC-85FB-64542B8283D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9560" t="1411" r="-88" b="12213"/>
            <a:stretch/>
          </p:blipFill>
          <p:spPr>
            <a:xfrm>
              <a:off x="1498964" y="3832516"/>
              <a:ext cx="4055243" cy="2580738"/>
            </a:xfrm>
            <a:prstGeom prst="rect">
              <a:avLst/>
            </a:prstGeom>
          </p:spPr>
        </p:pic>
        <p:pic>
          <p:nvPicPr>
            <p:cNvPr id="3" name="Рисунок 2">
              <a:extLst>
                <a:ext uri="{FF2B5EF4-FFF2-40B4-BE49-F238E27FC236}">
                  <a16:creationId xmlns:a16="http://schemas.microsoft.com/office/drawing/2014/main" id="{E8CC3975-E5C7-4612-9C2B-01072A6A832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b="10296"/>
            <a:stretch/>
          </p:blipFill>
          <p:spPr>
            <a:xfrm>
              <a:off x="5593832" y="1508148"/>
              <a:ext cx="3872620" cy="2299114"/>
            </a:xfrm>
            <a:prstGeom prst="rect">
              <a:avLst/>
            </a:prstGeom>
          </p:spPr>
        </p:pic>
        <p:pic>
          <p:nvPicPr>
            <p:cNvPr id="9" name="Рисунок 8">
              <a:extLst>
                <a:ext uri="{FF2B5EF4-FFF2-40B4-BE49-F238E27FC236}">
                  <a16:creationId xmlns:a16="http://schemas.microsoft.com/office/drawing/2014/main" id="{14DADB9D-E762-44FB-BFF6-BB14E5EA751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r="6346" b="6307"/>
            <a:stretch/>
          </p:blipFill>
          <p:spPr>
            <a:xfrm flipH="1">
              <a:off x="1498964" y="1508148"/>
              <a:ext cx="4055243" cy="2282011"/>
            </a:xfrm>
            <a:prstGeom prst="rect">
              <a:avLst/>
            </a:prstGeom>
          </p:spPr>
        </p:pic>
        <p:pic>
          <p:nvPicPr>
            <p:cNvPr id="11" name="Рисунок 10">
              <a:extLst>
                <a:ext uri="{FF2B5EF4-FFF2-40B4-BE49-F238E27FC236}">
                  <a16:creationId xmlns:a16="http://schemas.microsoft.com/office/drawing/2014/main" id="{FE3B53DF-88F8-4C6D-B9D1-4BC9E6CBDD6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593832" y="3832516"/>
              <a:ext cx="3872620" cy="2580738"/>
            </a:xfrm>
            <a:prstGeom prst="rect">
              <a:avLst/>
            </a:prstGeom>
          </p:spPr>
        </p:pic>
      </p:grpSp>
      <p:pic>
        <p:nvPicPr>
          <p:cNvPr id="12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9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9534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Скругленный прямоугольник 3"/>
          <p:cNvSpPr/>
          <p:nvPr/>
        </p:nvSpPr>
        <p:spPr>
          <a:xfrm>
            <a:off x="687977" y="2098625"/>
            <a:ext cx="10816046" cy="1872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4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F4B39822-3E9D-4921-92F1-A3C18D0301D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5575" y="716837"/>
            <a:ext cx="4657335" cy="6209780"/>
          </a:xfrm>
          <a:prstGeom prst="rect">
            <a:avLst/>
          </a:prstGeom>
        </p:spPr>
      </p:pic>
      <p:pic>
        <p:nvPicPr>
          <p:cNvPr id="9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TextBox 7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4</a:t>
            </a:r>
          </a:p>
        </p:txBody>
      </p:sp>
    </p:spTree>
    <p:extLst>
      <p:ext uri="{BB962C8B-B14F-4D97-AF65-F5344CB8AC3E}">
        <p14:creationId xmlns:p14="http://schemas.microsoft.com/office/powerpoint/2010/main" val="1366783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Скругленный прямоугольник 3"/>
          <p:cNvSpPr/>
          <p:nvPr/>
        </p:nvSpPr>
        <p:spPr>
          <a:xfrm>
            <a:off x="710520" y="1929949"/>
            <a:ext cx="10816046" cy="2900095"/>
          </a:xfrm>
          <a:custGeom>
            <a:avLst/>
            <a:gdLst>
              <a:gd name="connsiteX0" fmla="*/ 0 w 10816046"/>
              <a:gd name="connsiteY0" fmla="*/ 483359 h 2900095"/>
              <a:gd name="connsiteX1" fmla="*/ 483359 w 10816046"/>
              <a:gd name="connsiteY1" fmla="*/ 0 h 2900095"/>
              <a:gd name="connsiteX2" fmla="*/ 10332687 w 10816046"/>
              <a:gd name="connsiteY2" fmla="*/ 0 h 2900095"/>
              <a:gd name="connsiteX3" fmla="*/ 10816046 w 10816046"/>
              <a:gd name="connsiteY3" fmla="*/ 483359 h 2900095"/>
              <a:gd name="connsiteX4" fmla="*/ 10816046 w 10816046"/>
              <a:gd name="connsiteY4" fmla="*/ 2416736 h 2900095"/>
              <a:gd name="connsiteX5" fmla="*/ 10332687 w 10816046"/>
              <a:gd name="connsiteY5" fmla="*/ 2900095 h 2900095"/>
              <a:gd name="connsiteX6" fmla="*/ 483359 w 10816046"/>
              <a:gd name="connsiteY6" fmla="*/ 2900095 h 2900095"/>
              <a:gd name="connsiteX7" fmla="*/ 0 w 10816046"/>
              <a:gd name="connsiteY7" fmla="*/ 2416736 h 2900095"/>
              <a:gd name="connsiteX8" fmla="*/ 0 w 10816046"/>
              <a:gd name="connsiteY8" fmla="*/ 483359 h 2900095"/>
              <a:gd name="connsiteX0" fmla="*/ 0 w 10816046"/>
              <a:gd name="connsiteY0" fmla="*/ 483359 h 2900095"/>
              <a:gd name="connsiteX1" fmla="*/ 483359 w 10816046"/>
              <a:gd name="connsiteY1" fmla="*/ 0 h 2900095"/>
              <a:gd name="connsiteX2" fmla="*/ 10332687 w 10816046"/>
              <a:gd name="connsiteY2" fmla="*/ 0 h 2900095"/>
              <a:gd name="connsiteX3" fmla="*/ 10816046 w 10816046"/>
              <a:gd name="connsiteY3" fmla="*/ 483359 h 2900095"/>
              <a:gd name="connsiteX4" fmla="*/ 10816046 w 10816046"/>
              <a:gd name="connsiteY4" fmla="*/ 2416736 h 2900095"/>
              <a:gd name="connsiteX5" fmla="*/ 10332687 w 10816046"/>
              <a:gd name="connsiteY5" fmla="*/ 2900095 h 2900095"/>
              <a:gd name="connsiteX6" fmla="*/ 483359 w 10816046"/>
              <a:gd name="connsiteY6" fmla="*/ 2900095 h 2900095"/>
              <a:gd name="connsiteX7" fmla="*/ 714103 w 10816046"/>
              <a:gd name="connsiteY7" fmla="*/ 2103227 h 2900095"/>
              <a:gd name="connsiteX8" fmla="*/ 0 w 10816046"/>
              <a:gd name="connsiteY8" fmla="*/ 483359 h 2900095"/>
              <a:gd name="connsiteX0" fmla="*/ 0 w 10816046"/>
              <a:gd name="connsiteY0" fmla="*/ 483359 h 2900095"/>
              <a:gd name="connsiteX1" fmla="*/ 483359 w 10816046"/>
              <a:gd name="connsiteY1" fmla="*/ 0 h 2900095"/>
              <a:gd name="connsiteX2" fmla="*/ 10332687 w 10816046"/>
              <a:gd name="connsiteY2" fmla="*/ 0 h 2900095"/>
              <a:gd name="connsiteX3" fmla="*/ 10816046 w 10816046"/>
              <a:gd name="connsiteY3" fmla="*/ 483359 h 2900095"/>
              <a:gd name="connsiteX4" fmla="*/ 10084526 w 10816046"/>
              <a:gd name="connsiteY4" fmla="*/ 2068393 h 2900095"/>
              <a:gd name="connsiteX5" fmla="*/ 10332687 w 10816046"/>
              <a:gd name="connsiteY5" fmla="*/ 2900095 h 2900095"/>
              <a:gd name="connsiteX6" fmla="*/ 483359 w 10816046"/>
              <a:gd name="connsiteY6" fmla="*/ 2900095 h 2900095"/>
              <a:gd name="connsiteX7" fmla="*/ 714103 w 10816046"/>
              <a:gd name="connsiteY7" fmla="*/ 2103227 h 2900095"/>
              <a:gd name="connsiteX8" fmla="*/ 0 w 10816046"/>
              <a:gd name="connsiteY8" fmla="*/ 483359 h 290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16046" h="2900095">
                <a:moveTo>
                  <a:pt x="0" y="483359"/>
                </a:moveTo>
                <a:cubicBezTo>
                  <a:pt x="0" y="216407"/>
                  <a:pt x="216407" y="0"/>
                  <a:pt x="483359" y="0"/>
                </a:cubicBezTo>
                <a:lnTo>
                  <a:pt x="10332687" y="0"/>
                </a:lnTo>
                <a:cubicBezTo>
                  <a:pt x="10599639" y="0"/>
                  <a:pt x="10816046" y="216407"/>
                  <a:pt x="10816046" y="483359"/>
                </a:cubicBezTo>
                <a:lnTo>
                  <a:pt x="10084526" y="2068393"/>
                </a:lnTo>
                <a:cubicBezTo>
                  <a:pt x="10084526" y="2335345"/>
                  <a:pt x="10599639" y="2900095"/>
                  <a:pt x="10332687" y="2900095"/>
                </a:cubicBezTo>
                <a:lnTo>
                  <a:pt x="483359" y="2900095"/>
                </a:lnTo>
                <a:cubicBezTo>
                  <a:pt x="216407" y="2900095"/>
                  <a:pt x="714103" y="2370179"/>
                  <a:pt x="714103" y="2103227"/>
                </a:cubicBezTo>
                <a:cubicBezTo>
                  <a:pt x="714103" y="1458768"/>
                  <a:pt x="0" y="1127818"/>
                  <a:pt x="0" y="483359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4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5</a:t>
            </a: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C052F639-F739-472C-A4DE-78C55DAAC59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934" r="2080"/>
          <a:stretch/>
        </p:blipFill>
        <p:spPr>
          <a:xfrm>
            <a:off x="2125828" y="1378490"/>
            <a:ext cx="3740644" cy="2399152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E106CFC9-C99B-41DB-B004-569A1F54EE0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7318" b="8107"/>
          <a:stretch/>
        </p:blipFill>
        <p:spPr>
          <a:xfrm>
            <a:off x="6328255" y="3859898"/>
            <a:ext cx="3512051" cy="2321433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7A47CF14-0570-42DA-B2C8-50CFC3EA902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9055" b="7588"/>
          <a:stretch/>
        </p:blipFill>
        <p:spPr>
          <a:xfrm>
            <a:off x="2125828" y="3859898"/>
            <a:ext cx="4156906" cy="2310071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E44FA636-F3C4-4FD4-BB18-492A6F116CD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36631" y="1378490"/>
            <a:ext cx="3848558" cy="2405348"/>
          </a:xfrm>
          <a:prstGeom prst="rect">
            <a:avLst/>
          </a:prstGeom>
        </p:spPr>
      </p:pic>
      <p:pic>
        <p:nvPicPr>
          <p:cNvPr id="11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9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83703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2247395" y="2063349"/>
            <a:ext cx="8604070" cy="2266118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4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6</a:t>
            </a:r>
          </a:p>
        </p:txBody>
      </p:sp>
      <p:grpSp>
        <p:nvGrpSpPr>
          <p:cNvPr id="11" name="Группа 10"/>
          <p:cNvGrpSpPr/>
          <p:nvPr/>
        </p:nvGrpSpPr>
        <p:grpSpPr>
          <a:xfrm>
            <a:off x="2801446" y="1340090"/>
            <a:ext cx="6589109" cy="4761033"/>
            <a:chOff x="2296032" y="1340090"/>
            <a:chExt cx="6589109" cy="4761033"/>
          </a:xfrm>
        </p:grpSpPr>
        <p:pic>
          <p:nvPicPr>
            <p:cNvPr id="2" name="Рисунок 1">
              <a:extLst>
                <a:ext uri="{FF2B5EF4-FFF2-40B4-BE49-F238E27FC236}">
                  <a16:creationId xmlns:a16="http://schemas.microsoft.com/office/drawing/2014/main" id="{78CA1B5A-EB54-45A1-B23D-1672EAB2DE9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4299" r="11747"/>
            <a:stretch/>
          </p:blipFill>
          <p:spPr>
            <a:xfrm>
              <a:off x="5557704" y="3764802"/>
              <a:ext cx="3327437" cy="2336321"/>
            </a:xfrm>
            <a:prstGeom prst="rect">
              <a:avLst/>
            </a:prstGeom>
          </p:spPr>
        </p:pic>
        <p:pic>
          <p:nvPicPr>
            <p:cNvPr id="3" name="Рисунок 2">
              <a:extLst>
                <a:ext uri="{FF2B5EF4-FFF2-40B4-BE49-F238E27FC236}">
                  <a16:creationId xmlns:a16="http://schemas.microsoft.com/office/drawing/2014/main" id="{07D516A4-FAFC-42B9-B1B4-7774186BB2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12499" t="-1" b="1218"/>
            <a:stretch/>
          </p:blipFill>
          <p:spPr>
            <a:xfrm>
              <a:off x="5855892" y="1340837"/>
              <a:ext cx="3000084" cy="2315843"/>
            </a:xfrm>
            <a:prstGeom prst="rect">
              <a:avLst/>
            </a:prstGeom>
          </p:spPr>
        </p:pic>
        <p:pic>
          <p:nvPicPr>
            <p:cNvPr id="4" name="Рисунок 3">
              <a:extLst>
                <a:ext uri="{FF2B5EF4-FFF2-40B4-BE49-F238E27FC236}">
                  <a16:creationId xmlns:a16="http://schemas.microsoft.com/office/drawing/2014/main" id="{9E517173-4229-4045-902B-C60C608144C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312961" y="3705197"/>
              <a:ext cx="3179177" cy="2386254"/>
            </a:xfrm>
            <a:prstGeom prst="rect">
              <a:avLst/>
            </a:prstGeom>
          </p:spPr>
        </p:pic>
        <p:pic>
          <p:nvPicPr>
            <p:cNvPr id="10" name="Рисунок 9">
              <a:extLst>
                <a:ext uri="{FF2B5EF4-FFF2-40B4-BE49-F238E27FC236}">
                  <a16:creationId xmlns:a16="http://schemas.microsoft.com/office/drawing/2014/main" id="{E4CB9C62-91FE-4578-8385-3571E148125E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296032" y="1340090"/>
              <a:ext cx="3477855" cy="2315842"/>
            </a:xfrm>
            <a:prstGeom prst="rect">
              <a:avLst/>
            </a:prstGeom>
          </p:spPr>
        </p:pic>
      </p:grpSp>
      <p:pic>
        <p:nvPicPr>
          <p:cNvPr id="12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9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09091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1968141" y="1913996"/>
            <a:ext cx="8604070" cy="2266118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4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7</a:t>
            </a: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3DA2963C-C983-420E-A996-8188F327C88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49356" y="1326558"/>
            <a:ext cx="3657460" cy="2435868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77796C5D-0AFA-4506-B878-E41E3CAA755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96210" y="1340090"/>
            <a:ext cx="4330432" cy="2435868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1A602CA1-0B96-4E07-B712-2E8B2BFA3F8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49356" y="3859898"/>
            <a:ext cx="3637224" cy="2424816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A1FEC0A4-DA98-46C1-AD99-C6DA9679B71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15858" y="3859898"/>
            <a:ext cx="4310784" cy="2424816"/>
          </a:xfrm>
          <a:prstGeom prst="rect">
            <a:avLst/>
          </a:prstGeom>
        </p:spPr>
      </p:pic>
      <p:pic>
        <p:nvPicPr>
          <p:cNvPr id="11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9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6634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4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8</a:t>
            </a:r>
          </a:p>
        </p:txBody>
      </p:sp>
      <p:grpSp>
        <p:nvGrpSpPr>
          <p:cNvPr id="2" name="Группа 1"/>
          <p:cNvGrpSpPr/>
          <p:nvPr/>
        </p:nvGrpSpPr>
        <p:grpSpPr>
          <a:xfrm>
            <a:off x="1737247" y="1416873"/>
            <a:ext cx="8717506" cy="5005754"/>
            <a:chOff x="1689238" y="1416873"/>
            <a:chExt cx="8717506" cy="5005754"/>
          </a:xfrm>
        </p:grpSpPr>
        <p:sp>
          <p:nvSpPr>
            <p:cNvPr id="6" name="Скругленный прямоугольник 5"/>
            <p:cNvSpPr/>
            <p:nvPr/>
          </p:nvSpPr>
          <p:spPr>
            <a:xfrm>
              <a:off x="1802674" y="1913996"/>
              <a:ext cx="8604070" cy="2266118"/>
            </a:xfrm>
            <a:prstGeom prst="roundRect">
              <a:avLst/>
            </a:prstGeom>
            <a:solidFill>
              <a:schemeClr val="bg1">
                <a:alpha val="75000"/>
              </a:schemeClr>
            </a:solidFill>
            <a:ln>
              <a:noFill/>
            </a:ln>
            <a:effectLst>
              <a:softEdge rad="7239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pic>
          <p:nvPicPr>
            <p:cNvPr id="3" name="Рисунок 2">
              <a:extLst>
                <a:ext uri="{FF2B5EF4-FFF2-40B4-BE49-F238E27FC236}">
                  <a16:creationId xmlns:a16="http://schemas.microsoft.com/office/drawing/2014/main" id="{660E4471-3454-43DA-AD28-4EF32A8CFF9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689239" y="1416873"/>
              <a:ext cx="3879619" cy="2470024"/>
            </a:xfrm>
            <a:prstGeom prst="rect">
              <a:avLst/>
            </a:prstGeom>
          </p:spPr>
        </p:pic>
        <p:pic>
          <p:nvPicPr>
            <p:cNvPr id="4" name="Рисунок 3">
              <a:extLst>
                <a:ext uri="{FF2B5EF4-FFF2-40B4-BE49-F238E27FC236}">
                  <a16:creationId xmlns:a16="http://schemas.microsoft.com/office/drawing/2014/main" id="{A6CF55F1-81B5-44C8-B6F4-EF14B01FE0B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632830" y="1416873"/>
              <a:ext cx="3724772" cy="2483181"/>
            </a:xfrm>
            <a:prstGeom prst="rect">
              <a:avLst/>
            </a:prstGeom>
          </p:spPr>
        </p:pic>
        <p:pic>
          <p:nvPicPr>
            <p:cNvPr id="10" name="Рисунок 9">
              <a:extLst>
                <a:ext uri="{FF2B5EF4-FFF2-40B4-BE49-F238E27FC236}">
                  <a16:creationId xmlns:a16="http://schemas.microsoft.com/office/drawing/2014/main" id="{4D83FF3D-9588-46C3-BC2D-C02725DC663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689238" y="3932397"/>
              <a:ext cx="3879619" cy="2490230"/>
            </a:xfrm>
            <a:prstGeom prst="rect">
              <a:avLst/>
            </a:prstGeom>
          </p:spPr>
        </p:pic>
        <p:pic>
          <p:nvPicPr>
            <p:cNvPr id="11" name="Рисунок 10">
              <a:extLst>
                <a:ext uri="{FF2B5EF4-FFF2-40B4-BE49-F238E27FC236}">
                  <a16:creationId xmlns:a16="http://schemas.microsoft.com/office/drawing/2014/main" id="{5BF02AA5-0FC1-47D9-9DA6-9F2BFF13971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632830" y="3925816"/>
              <a:ext cx="3724772" cy="2480260"/>
            </a:xfrm>
            <a:prstGeom prst="rect">
              <a:avLst/>
            </a:prstGeom>
          </p:spPr>
        </p:pic>
      </p:grpSp>
      <p:pic>
        <p:nvPicPr>
          <p:cNvPr id="12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9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95782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6472328" y="174652"/>
            <a:ext cx="814617" cy="717237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4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9</a:t>
            </a:r>
          </a:p>
        </p:txBody>
      </p:sp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CD201E50-EF8B-4D92-ADBE-62441703B86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5199" y="1096821"/>
            <a:ext cx="5605713" cy="5605713"/>
          </a:xfrm>
          <a:prstGeom prst="rect">
            <a:avLst/>
          </a:prstGeom>
        </p:spPr>
      </p:pic>
      <p:pic>
        <p:nvPicPr>
          <p:cNvPr id="10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21455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1802674" y="1913996"/>
            <a:ext cx="8604070" cy="2266118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4"/>
          <a:srcRect l="22056" t="31383"/>
          <a:stretch/>
        </p:blipFill>
        <p:spPr>
          <a:xfrm>
            <a:off x="0" y="-15953"/>
            <a:ext cx="6073459" cy="385989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05201" y="209006"/>
            <a:ext cx="410189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10</a:t>
            </a: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60EE7ABC-F69E-4CEB-B861-EC8AE40A6BC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-5206" t="6718" r="312" b="9199"/>
          <a:stretch/>
        </p:blipFill>
        <p:spPr>
          <a:xfrm>
            <a:off x="2313576" y="1118545"/>
            <a:ext cx="3492891" cy="2799892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2AB99781-4EF9-4ED9-ADDA-B010AC923B2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735" t="4140" r="-735" b="11305"/>
          <a:stretch/>
        </p:blipFill>
        <p:spPr>
          <a:xfrm>
            <a:off x="6238877" y="908303"/>
            <a:ext cx="3202350" cy="2707747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438572C4-1DAE-43DA-9032-FCC2F2EC418A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2935" b="6460"/>
          <a:stretch/>
        </p:blipFill>
        <p:spPr>
          <a:xfrm>
            <a:off x="2810242" y="3893908"/>
            <a:ext cx="3108353" cy="2556155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B58E7A7D-B00C-4D40-B654-E1CABD7D2D81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3310" t="-1130" r="1083" b="1130"/>
          <a:stretch/>
        </p:blipFill>
        <p:spPr>
          <a:xfrm>
            <a:off x="6273406" y="4038925"/>
            <a:ext cx="3466558" cy="2266119"/>
          </a:xfrm>
          <a:prstGeom prst="rect">
            <a:avLst/>
          </a:prstGeom>
        </p:spPr>
      </p:pic>
      <p:pic>
        <p:nvPicPr>
          <p:cNvPr id="11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9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86622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2212886" y="2259485"/>
            <a:ext cx="776622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Проверка ответов 1 тура</a:t>
            </a:r>
          </a:p>
        </p:txBody>
      </p:sp>
    </p:spTree>
    <p:extLst>
      <p:ext uri="{BB962C8B-B14F-4D97-AF65-F5344CB8AC3E}">
        <p14:creationId xmlns:p14="http://schemas.microsoft.com/office/powerpoint/2010/main" val="18221298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5" name="Скругленный прямоугольник 4"/>
          <p:cNvSpPr/>
          <p:nvPr/>
        </p:nvSpPr>
        <p:spPr>
          <a:xfrm>
            <a:off x="3558935" y="-346915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Скругленный прямоугольник 3"/>
          <p:cNvSpPr/>
          <p:nvPr/>
        </p:nvSpPr>
        <p:spPr>
          <a:xfrm>
            <a:off x="171994" y="1726683"/>
            <a:ext cx="11848012" cy="1702317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Футбол</a:t>
            </a:r>
          </a:p>
          <a:p>
            <a:pPr algn="ctr"/>
            <a:r>
              <a:rPr lang="ru-RU" sz="6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(во всех остальных запрещена игра ногами 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1</a:t>
            </a:r>
          </a:p>
        </p:txBody>
      </p:sp>
    </p:spTree>
    <p:extLst>
      <p:ext uri="{BB962C8B-B14F-4D97-AF65-F5344CB8AC3E}">
        <p14:creationId xmlns:p14="http://schemas.microsoft.com/office/powerpoint/2010/main" val="2287071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Скругленный прямоугольник 3"/>
          <p:cNvSpPr/>
          <p:nvPr/>
        </p:nvSpPr>
        <p:spPr>
          <a:xfrm>
            <a:off x="0" y="2168295"/>
            <a:ext cx="11848012" cy="212503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Лыжи </a:t>
            </a:r>
          </a:p>
          <a:p>
            <a:pPr algn="ctr"/>
            <a:r>
              <a:rPr lang="ru-RU" sz="6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(все остальные виды спорта играются на поле или площадке)</a:t>
            </a: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2</a:t>
            </a:r>
          </a:p>
        </p:txBody>
      </p:sp>
    </p:spTree>
    <p:extLst>
      <p:ext uri="{BB962C8B-B14F-4D97-AF65-F5344CB8AC3E}">
        <p14:creationId xmlns:p14="http://schemas.microsoft.com/office/powerpoint/2010/main" val="3257162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Скругленный прямоугольник 3"/>
          <p:cNvSpPr/>
          <p:nvPr/>
        </p:nvSpPr>
        <p:spPr>
          <a:xfrm>
            <a:off x="687977" y="2098625"/>
            <a:ext cx="10816046" cy="1872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Картинг</a:t>
            </a:r>
            <a:r>
              <a:rPr lang="ru-RU" sz="6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ru-RU" sz="6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(не является олимпийским видом спорта) </a:t>
            </a:r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-19456"/>
            <a:ext cx="6073459" cy="385989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3</a:t>
            </a:r>
          </a:p>
        </p:txBody>
      </p:sp>
    </p:spTree>
    <p:extLst>
      <p:ext uri="{BB962C8B-B14F-4D97-AF65-F5344CB8AC3E}">
        <p14:creationId xmlns:p14="http://schemas.microsoft.com/office/powerpoint/2010/main" val="4132581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Скругленный прямоугольник 3"/>
          <p:cNvSpPr/>
          <p:nvPr/>
        </p:nvSpPr>
        <p:spPr>
          <a:xfrm>
            <a:off x="53266" y="2229015"/>
            <a:ext cx="12085467" cy="1872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54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 </a:t>
            </a:r>
          </a:p>
          <a:p>
            <a:pPr algn="ctr"/>
            <a:r>
              <a:rPr lang="ru-RU" sz="5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(Потир – сосуд для богослужения) </a:t>
            </a:r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0"/>
            <a:ext cx="5468645" cy="398607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4</a:t>
            </a:r>
          </a:p>
        </p:txBody>
      </p:sp>
    </p:spTree>
    <p:extLst>
      <p:ext uri="{BB962C8B-B14F-4D97-AF65-F5344CB8AC3E}">
        <p14:creationId xmlns:p14="http://schemas.microsoft.com/office/powerpoint/2010/main" val="3452652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Скругленный прямоугольник 3"/>
          <p:cNvSpPr/>
          <p:nvPr/>
        </p:nvSpPr>
        <p:spPr>
          <a:xfrm>
            <a:off x="687977" y="1514393"/>
            <a:ext cx="10816046" cy="2900095"/>
          </a:xfrm>
          <a:custGeom>
            <a:avLst/>
            <a:gdLst>
              <a:gd name="connsiteX0" fmla="*/ 0 w 10816046"/>
              <a:gd name="connsiteY0" fmla="*/ 483359 h 2900095"/>
              <a:gd name="connsiteX1" fmla="*/ 483359 w 10816046"/>
              <a:gd name="connsiteY1" fmla="*/ 0 h 2900095"/>
              <a:gd name="connsiteX2" fmla="*/ 10332687 w 10816046"/>
              <a:gd name="connsiteY2" fmla="*/ 0 h 2900095"/>
              <a:gd name="connsiteX3" fmla="*/ 10816046 w 10816046"/>
              <a:gd name="connsiteY3" fmla="*/ 483359 h 2900095"/>
              <a:gd name="connsiteX4" fmla="*/ 10816046 w 10816046"/>
              <a:gd name="connsiteY4" fmla="*/ 2416736 h 2900095"/>
              <a:gd name="connsiteX5" fmla="*/ 10332687 w 10816046"/>
              <a:gd name="connsiteY5" fmla="*/ 2900095 h 2900095"/>
              <a:gd name="connsiteX6" fmla="*/ 483359 w 10816046"/>
              <a:gd name="connsiteY6" fmla="*/ 2900095 h 2900095"/>
              <a:gd name="connsiteX7" fmla="*/ 0 w 10816046"/>
              <a:gd name="connsiteY7" fmla="*/ 2416736 h 2900095"/>
              <a:gd name="connsiteX8" fmla="*/ 0 w 10816046"/>
              <a:gd name="connsiteY8" fmla="*/ 483359 h 2900095"/>
              <a:gd name="connsiteX0" fmla="*/ 0 w 10816046"/>
              <a:gd name="connsiteY0" fmla="*/ 483359 h 2900095"/>
              <a:gd name="connsiteX1" fmla="*/ 483359 w 10816046"/>
              <a:gd name="connsiteY1" fmla="*/ 0 h 2900095"/>
              <a:gd name="connsiteX2" fmla="*/ 10332687 w 10816046"/>
              <a:gd name="connsiteY2" fmla="*/ 0 h 2900095"/>
              <a:gd name="connsiteX3" fmla="*/ 10816046 w 10816046"/>
              <a:gd name="connsiteY3" fmla="*/ 483359 h 2900095"/>
              <a:gd name="connsiteX4" fmla="*/ 10816046 w 10816046"/>
              <a:gd name="connsiteY4" fmla="*/ 2416736 h 2900095"/>
              <a:gd name="connsiteX5" fmla="*/ 10332687 w 10816046"/>
              <a:gd name="connsiteY5" fmla="*/ 2900095 h 2900095"/>
              <a:gd name="connsiteX6" fmla="*/ 483359 w 10816046"/>
              <a:gd name="connsiteY6" fmla="*/ 2900095 h 2900095"/>
              <a:gd name="connsiteX7" fmla="*/ 714103 w 10816046"/>
              <a:gd name="connsiteY7" fmla="*/ 2103227 h 2900095"/>
              <a:gd name="connsiteX8" fmla="*/ 0 w 10816046"/>
              <a:gd name="connsiteY8" fmla="*/ 483359 h 2900095"/>
              <a:gd name="connsiteX0" fmla="*/ 0 w 10816046"/>
              <a:gd name="connsiteY0" fmla="*/ 483359 h 2900095"/>
              <a:gd name="connsiteX1" fmla="*/ 483359 w 10816046"/>
              <a:gd name="connsiteY1" fmla="*/ 0 h 2900095"/>
              <a:gd name="connsiteX2" fmla="*/ 10332687 w 10816046"/>
              <a:gd name="connsiteY2" fmla="*/ 0 h 2900095"/>
              <a:gd name="connsiteX3" fmla="*/ 10816046 w 10816046"/>
              <a:gd name="connsiteY3" fmla="*/ 483359 h 2900095"/>
              <a:gd name="connsiteX4" fmla="*/ 10084526 w 10816046"/>
              <a:gd name="connsiteY4" fmla="*/ 2068393 h 2900095"/>
              <a:gd name="connsiteX5" fmla="*/ 10332687 w 10816046"/>
              <a:gd name="connsiteY5" fmla="*/ 2900095 h 2900095"/>
              <a:gd name="connsiteX6" fmla="*/ 483359 w 10816046"/>
              <a:gd name="connsiteY6" fmla="*/ 2900095 h 2900095"/>
              <a:gd name="connsiteX7" fmla="*/ 714103 w 10816046"/>
              <a:gd name="connsiteY7" fmla="*/ 2103227 h 2900095"/>
              <a:gd name="connsiteX8" fmla="*/ 0 w 10816046"/>
              <a:gd name="connsiteY8" fmla="*/ 483359 h 290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16046" h="2900095">
                <a:moveTo>
                  <a:pt x="0" y="483359"/>
                </a:moveTo>
                <a:cubicBezTo>
                  <a:pt x="0" y="216407"/>
                  <a:pt x="216407" y="0"/>
                  <a:pt x="483359" y="0"/>
                </a:cubicBezTo>
                <a:lnTo>
                  <a:pt x="10332687" y="0"/>
                </a:lnTo>
                <a:cubicBezTo>
                  <a:pt x="10599639" y="0"/>
                  <a:pt x="10816046" y="216407"/>
                  <a:pt x="10816046" y="483359"/>
                </a:cubicBezTo>
                <a:lnTo>
                  <a:pt x="10084526" y="2068393"/>
                </a:lnTo>
                <a:cubicBezTo>
                  <a:pt x="10084526" y="2335345"/>
                  <a:pt x="10599639" y="2900095"/>
                  <a:pt x="10332687" y="2900095"/>
                </a:cubicBezTo>
                <a:lnTo>
                  <a:pt x="483359" y="2900095"/>
                </a:lnTo>
                <a:cubicBezTo>
                  <a:pt x="216407" y="2900095"/>
                  <a:pt x="714103" y="2370179"/>
                  <a:pt x="714103" y="2103227"/>
                </a:cubicBezTo>
                <a:cubicBezTo>
                  <a:pt x="714103" y="1458768"/>
                  <a:pt x="0" y="1127818"/>
                  <a:pt x="0" y="483359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Хоккей </a:t>
            </a:r>
          </a:p>
          <a:p>
            <a:pPr algn="ctr"/>
            <a:r>
              <a:rPr lang="ru-RU" sz="6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(это зимний вид спорта)</a:t>
            </a:r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5</a:t>
            </a:r>
          </a:p>
        </p:txBody>
      </p:sp>
    </p:spTree>
    <p:extLst>
      <p:ext uri="{BB962C8B-B14F-4D97-AF65-F5344CB8AC3E}">
        <p14:creationId xmlns:p14="http://schemas.microsoft.com/office/powerpoint/2010/main" val="3428844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1661469" y="1661447"/>
            <a:ext cx="8604070" cy="2266118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Футбол</a:t>
            </a:r>
          </a:p>
          <a:p>
            <a:pPr algn="ctr"/>
            <a:r>
              <a:rPr lang="ru-RU" sz="6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(это летний вид спорта) </a:t>
            </a:r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3918717" y="-179269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0"/>
            <a:ext cx="6096000" cy="3874224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6</a:t>
            </a:r>
          </a:p>
        </p:txBody>
      </p:sp>
    </p:spTree>
    <p:extLst>
      <p:ext uri="{BB962C8B-B14F-4D97-AF65-F5344CB8AC3E}">
        <p14:creationId xmlns:p14="http://schemas.microsoft.com/office/powerpoint/2010/main" val="3772598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Скругленный прямоугольник 4"/>
          <p:cNvSpPr/>
          <p:nvPr/>
        </p:nvSpPr>
        <p:spPr>
          <a:xfrm>
            <a:off x="1186302" y="2046085"/>
            <a:ext cx="9774314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Регби</a:t>
            </a:r>
          </a:p>
          <a:p>
            <a:pPr algn="ctr"/>
            <a:r>
              <a:rPr lang="ru-RU" sz="6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(не является олимпийским видом спорта)</a:t>
            </a: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7</a:t>
            </a:r>
          </a:p>
        </p:txBody>
      </p:sp>
    </p:spTree>
    <p:extLst>
      <p:ext uri="{BB962C8B-B14F-4D97-AF65-F5344CB8AC3E}">
        <p14:creationId xmlns:p14="http://schemas.microsoft.com/office/powerpoint/2010/main" val="325830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Скругленный прямоугольник 4"/>
          <p:cNvSpPr/>
          <p:nvPr/>
        </p:nvSpPr>
        <p:spPr>
          <a:xfrm>
            <a:off x="1331650" y="2186759"/>
            <a:ext cx="9632272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Шахматы</a:t>
            </a:r>
            <a:r>
              <a:rPr lang="ru-RU" sz="6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ru-RU" sz="6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(не являются физическим спортом)</a:t>
            </a: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8</a:t>
            </a:r>
          </a:p>
        </p:txBody>
      </p:sp>
    </p:spTree>
    <p:extLst>
      <p:ext uri="{BB962C8B-B14F-4D97-AF65-F5344CB8AC3E}">
        <p14:creationId xmlns:p14="http://schemas.microsoft.com/office/powerpoint/2010/main" val="3063741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5" name="Скругленный прямоугольник 4"/>
          <p:cNvSpPr/>
          <p:nvPr/>
        </p:nvSpPr>
        <p:spPr>
          <a:xfrm>
            <a:off x="1013883" y="1929949"/>
            <a:ext cx="10209320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Сноуборд</a:t>
            </a:r>
          </a:p>
          <a:p>
            <a:pPr algn="ctr"/>
            <a:r>
              <a:rPr lang="ru-RU" sz="6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(это не командный вид спорта)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9</a:t>
            </a:r>
          </a:p>
        </p:txBody>
      </p:sp>
    </p:spTree>
    <p:extLst>
      <p:ext uri="{BB962C8B-B14F-4D97-AF65-F5344CB8AC3E}">
        <p14:creationId xmlns:p14="http://schemas.microsoft.com/office/powerpoint/2010/main" val="1535010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Скругленный прямоугольник 4"/>
          <p:cNvSpPr/>
          <p:nvPr/>
        </p:nvSpPr>
        <p:spPr>
          <a:xfrm>
            <a:off x="328475" y="2186759"/>
            <a:ext cx="11407805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Бейсбольная бита</a:t>
            </a:r>
            <a:r>
              <a:rPr lang="ru-RU" sz="6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(остальные – снаряды для силовых тренировок)</a:t>
            </a: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05201" y="209006"/>
            <a:ext cx="410189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10</a:t>
            </a:r>
          </a:p>
        </p:txBody>
      </p:sp>
    </p:spTree>
    <p:extLst>
      <p:ext uri="{BB962C8B-B14F-4D97-AF65-F5344CB8AC3E}">
        <p14:creationId xmlns:p14="http://schemas.microsoft.com/office/powerpoint/2010/main" val="1305492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Скругленный прямоугольник 11"/>
          <p:cNvSpPr/>
          <p:nvPr/>
        </p:nvSpPr>
        <p:spPr>
          <a:xfrm>
            <a:off x="2381794" y="-102896"/>
            <a:ext cx="7428411" cy="1702317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1" name="Скругленный прямоугольник 10"/>
          <p:cNvSpPr/>
          <p:nvPr/>
        </p:nvSpPr>
        <p:spPr>
          <a:xfrm>
            <a:off x="-381002" y="1703741"/>
            <a:ext cx="12954001" cy="5236990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TextBox 1"/>
          <p:cNvSpPr txBox="1"/>
          <p:nvPr/>
        </p:nvSpPr>
        <p:spPr>
          <a:xfrm>
            <a:off x="4952097" y="200184"/>
            <a:ext cx="228780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2 ТУР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6788" y="2120219"/>
            <a:ext cx="1081842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Вам необходимо разгадать 7 загадок.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Здесь представлены спортивные элементы и/или виды спорта. 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На каждый вопрос отведено 30 сек.</a:t>
            </a:r>
            <a:endParaRPr lang="ru-RU" sz="40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2020390" y="1057262"/>
            <a:ext cx="79944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5400" b="1" dirty="0">
                <a:latin typeface="Arial" panose="020B0604020202020204" pitchFamily="34" charset="0"/>
                <a:cs typeface="Arial" panose="020B0604020202020204" pitchFamily="34" charset="0"/>
              </a:rPr>
              <a:t>Загадки</a:t>
            </a:r>
          </a:p>
        </p:txBody>
      </p:sp>
    </p:spTree>
    <p:extLst>
      <p:ext uri="{BB962C8B-B14F-4D97-AF65-F5344CB8AC3E}">
        <p14:creationId xmlns:p14="http://schemas.microsoft.com/office/powerpoint/2010/main" val="73113209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3B9714CE-D223-4685-AAA0-77A7629709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59896" y="1246468"/>
            <a:ext cx="11955292" cy="4383404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5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0A4B05-221C-45FD-AA17-51EC9B82064C}"/>
              </a:ext>
            </a:extLst>
          </p:cNvPr>
          <p:cNvSpPr txBox="1"/>
          <p:nvPr/>
        </p:nvSpPr>
        <p:spPr>
          <a:xfrm>
            <a:off x="1433157" y="1929949"/>
            <a:ext cx="1067124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5400" b="1" dirty="0">
                <a:latin typeface="Arial" panose="020B0604020202020204" pitchFamily="34" charset="0"/>
                <a:cs typeface="Arial" panose="020B0604020202020204" pitchFamily="34" charset="0"/>
              </a:rPr>
              <a:t>Для войн снарядом было встарь, </a:t>
            </a:r>
          </a:p>
          <a:p>
            <a:r>
              <a:rPr lang="ru-RU" sz="5400" b="1" dirty="0">
                <a:latin typeface="Arial" panose="020B0604020202020204" pitchFamily="34" charset="0"/>
                <a:cs typeface="Arial" panose="020B0604020202020204" pitchFamily="34" charset="0"/>
              </a:rPr>
              <a:t>Теперь – спортивный инвентарь</a:t>
            </a:r>
          </a:p>
        </p:txBody>
      </p:sp>
      <p:pic>
        <p:nvPicPr>
          <p:cNvPr id="2" name="0222(2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8221" t="8476" r="8476" b="8221"/>
          <a:stretch/>
        </p:blipFill>
        <p:spPr>
          <a:xfrm>
            <a:off x="9803900" y="178921"/>
            <a:ext cx="2091496" cy="2091496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37700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"/>
    </mc:Choice>
    <mc:Fallback xmlns="">
      <p:transition spd="slow" advClick="0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60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-287525" y="1224669"/>
            <a:ext cx="12479525" cy="4522988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0" name="Рисунок 9"/>
          <p:cNvPicPr>
            <a:picLocks noChangeAspect="1"/>
          </p:cNvPicPr>
          <p:nvPr/>
        </p:nvPicPr>
        <p:blipFill rotWithShape="1">
          <a:blip r:embed="rId4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2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75773D-54B7-4763-880D-7EBFD76D36B0}"/>
              </a:ext>
            </a:extLst>
          </p:cNvPr>
          <p:cNvSpPr txBox="1"/>
          <p:nvPr/>
        </p:nvSpPr>
        <p:spPr>
          <a:xfrm>
            <a:off x="1687980" y="1911242"/>
            <a:ext cx="1107007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Буквой «П» снаряд спортивный,</a:t>
            </a:r>
          </a:p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Тренируюсь я активно.</a:t>
            </a:r>
          </a:p>
        </p:txBody>
      </p:sp>
      <p:pic>
        <p:nvPicPr>
          <p:cNvPr id="8" name="0222(2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8221" t="8476" r="8476" b="8221"/>
          <a:stretch/>
        </p:blipFill>
        <p:spPr>
          <a:xfrm>
            <a:off x="9803900" y="178921"/>
            <a:ext cx="2091496" cy="2091496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26314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"/>
    </mc:Choice>
    <mc:Fallback xmlns="">
      <p:transition spd="slow" advClick="0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60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-287525" y="1366982"/>
            <a:ext cx="11957009" cy="4380675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4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3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3ECEE4A-2F99-4DDC-8B7B-A6A385AAB3FA}"/>
              </a:ext>
            </a:extLst>
          </p:cNvPr>
          <p:cNvSpPr txBox="1"/>
          <p:nvPr/>
        </p:nvSpPr>
        <p:spPr>
          <a:xfrm>
            <a:off x="1703866" y="2280648"/>
            <a:ext cx="94904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Этот бег – не марафон,</a:t>
            </a:r>
          </a:p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 На отрезки разделён.</a:t>
            </a:r>
          </a:p>
        </p:txBody>
      </p:sp>
      <p:pic>
        <p:nvPicPr>
          <p:cNvPr id="8" name="0222(2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8221" t="8476" r="8476" b="8221"/>
          <a:stretch/>
        </p:blipFill>
        <p:spPr>
          <a:xfrm>
            <a:off x="9803900" y="178921"/>
            <a:ext cx="2091496" cy="2091496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23619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"/>
    </mc:Choice>
    <mc:Fallback xmlns="">
      <p:transition spd="slow" advClick="0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60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546847" y="950260"/>
            <a:ext cx="11122637" cy="4797398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1" name="Рисунок 10"/>
          <p:cNvPicPr>
            <a:picLocks noChangeAspect="1"/>
          </p:cNvPicPr>
          <p:nvPr/>
        </p:nvPicPr>
        <p:blipFill rotWithShape="1">
          <a:blip r:embed="rId4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4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AD16A9D-66A7-4ADF-95BD-1DD75126C197}"/>
              </a:ext>
            </a:extLst>
          </p:cNvPr>
          <p:cNvSpPr txBox="1"/>
          <p:nvPr/>
        </p:nvSpPr>
        <p:spPr>
          <a:xfrm>
            <a:off x="1930522" y="1716879"/>
            <a:ext cx="1268552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5400" b="1" dirty="0">
                <a:latin typeface="Arial" panose="020B0604020202020204" pitchFamily="34" charset="0"/>
                <a:cs typeface="Arial" panose="020B0604020202020204" pitchFamily="34" charset="0"/>
              </a:rPr>
              <a:t>Очень трудно летом</a:t>
            </a:r>
          </a:p>
          <a:p>
            <a:r>
              <a:rPr lang="ru-RU" sz="5400" b="1" dirty="0">
                <a:latin typeface="Arial" panose="020B0604020202020204" pitchFamily="34" charset="0"/>
                <a:cs typeface="Arial" panose="020B0604020202020204" pitchFamily="34" charset="0"/>
              </a:rPr>
              <a:t>Пробежать его атлетам,</a:t>
            </a:r>
          </a:p>
          <a:p>
            <a:r>
              <a:rPr lang="ru-RU" sz="5400" b="1" dirty="0">
                <a:latin typeface="Arial" panose="020B0604020202020204" pitchFamily="34" charset="0"/>
                <a:cs typeface="Arial" panose="020B0604020202020204" pitchFamily="34" charset="0"/>
              </a:rPr>
              <a:t>Много долгих километров</a:t>
            </a:r>
          </a:p>
          <a:p>
            <a:r>
              <a:rPr lang="ru-RU" sz="5400" b="1" dirty="0">
                <a:latin typeface="Arial" panose="020B0604020202020204" pitchFamily="34" charset="0"/>
                <a:cs typeface="Arial" panose="020B0604020202020204" pitchFamily="34" charset="0"/>
              </a:rPr>
              <a:t>Одолеть быстрее ветра.</a:t>
            </a:r>
          </a:p>
        </p:txBody>
      </p:sp>
      <p:pic>
        <p:nvPicPr>
          <p:cNvPr id="9" name="0222(2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8221" t="8476" r="8476" b="8221"/>
          <a:stretch/>
        </p:blipFill>
        <p:spPr>
          <a:xfrm>
            <a:off x="9803900" y="178921"/>
            <a:ext cx="2091496" cy="2091496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74660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"/>
    </mc:Choice>
    <mc:Fallback xmlns="">
      <p:transition spd="slow" advClick="0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60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801189" y="957944"/>
            <a:ext cx="10868295" cy="5092292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4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5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A7CF23-29FB-40E3-86A4-54CDF830EA45}"/>
              </a:ext>
            </a:extLst>
          </p:cNvPr>
          <p:cNvSpPr txBox="1"/>
          <p:nvPr/>
        </p:nvSpPr>
        <p:spPr>
          <a:xfrm>
            <a:off x="1817511" y="1716879"/>
            <a:ext cx="1071172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5400" b="1" dirty="0">
                <a:latin typeface="Arial" panose="020B0604020202020204" pitchFamily="34" charset="0"/>
                <a:cs typeface="Arial" panose="020B0604020202020204" pitchFamily="34" charset="0"/>
              </a:rPr>
              <a:t>С битой есть игра одна,</a:t>
            </a:r>
          </a:p>
          <a:p>
            <a:r>
              <a:rPr lang="ru-RU" sz="5400" b="1" dirty="0">
                <a:latin typeface="Arial" panose="020B0604020202020204" pitchFamily="34" charset="0"/>
                <a:cs typeface="Arial" panose="020B0604020202020204" pitchFamily="34" charset="0"/>
              </a:rPr>
              <a:t>Как бейсбол почти она.</a:t>
            </a:r>
          </a:p>
          <a:p>
            <a:r>
              <a:rPr lang="ru-RU" sz="5400" b="1" dirty="0">
                <a:latin typeface="Arial" panose="020B0604020202020204" pitchFamily="34" charset="0"/>
                <a:cs typeface="Arial" panose="020B0604020202020204" pitchFamily="34" charset="0"/>
              </a:rPr>
              <a:t>А игра зовётся та</a:t>
            </a:r>
          </a:p>
          <a:p>
            <a:r>
              <a:rPr lang="ru-RU" sz="5400" b="1" dirty="0">
                <a:latin typeface="Arial" panose="020B0604020202020204" pitchFamily="34" charset="0"/>
                <a:cs typeface="Arial" panose="020B0604020202020204" pitchFamily="34" charset="0"/>
              </a:rPr>
              <a:t>Словом простеньким – …</a:t>
            </a:r>
          </a:p>
        </p:txBody>
      </p:sp>
      <p:pic>
        <p:nvPicPr>
          <p:cNvPr id="9" name="0222(2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8221" t="8476" r="8476" b="8221"/>
          <a:stretch/>
        </p:blipFill>
        <p:spPr>
          <a:xfrm>
            <a:off x="9803900" y="178921"/>
            <a:ext cx="2091496" cy="2091496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53950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"/>
    </mc:Choice>
    <mc:Fallback xmlns="">
      <p:transition spd="slow" advClick="0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60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Рисунок 10"/>
          <p:cNvPicPr>
            <a:picLocks noChangeAspect="1"/>
          </p:cNvPicPr>
          <p:nvPr/>
        </p:nvPicPr>
        <p:blipFill rotWithShape="1">
          <a:blip r:embed="rId4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6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3EFC71-63B2-4796-A94C-60CFFF5D868E}"/>
              </a:ext>
            </a:extLst>
          </p:cNvPr>
          <p:cNvSpPr txBox="1"/>
          <p:nvPr/>
        </p:nvSpPr>
        <p:spPr>
          <a:xfrm>
            <a:off x="2477575" y="1668749"/>
            <a:ext cx="94941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5400" b="1" dirty="0">
                <a:latin typeface="Arial" panose="020B0604020202020204" pitchFamily="34" charset="0"/>
                <a:cs typeface="Arial" panose="020B0604020202020204" pitchFamily="34" charset="0"/>
              </a:rPr>
              <a:t>На лыжах фигурное катание,</a:t>
            </a:r>
          </a:p>
          <a:p>
            <a:r>
              <a:rPr lang="ru-RU" sz="5400" b="1" dirty="0">
                <a:latin typeface="Arial" panose="020B0604020202020204" pitchFamily="34" charset="0"/>
                <a:cs typeface="Arial" panose="020B0604020202020204" pitchFamily="34" charset="0"/>
              </a:rPr>
              <a:t>Подумай, приложи старание.</a:t>
            </a:r>
          </a:p>
        </p:txBody>
      </p:sp>
      <p:pic>
        <p:nvPicPr>
          <p:cNvPr id="7" name="0222(2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8221" t="8476" r="8476" b="8221"/>
          <a:stretch/>
        </p:blipFill>
        <p:spPr>
          <a:xfrm>
            <a:off x="9803900" y="178921"/>
            <a:ext cx="2091496" cy="2091496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51187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"/>
    </mc:Choice>
    <mc:Fallback xmlns="">
      <p:transition spd="slow" advClick="0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60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-489427" y="1084730"/>
            <a:ext cx="12329241" cy="5226424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pic>
        <p:nvPicPr>
          <p:cNvPr id="25" name="Рисунок 24"/>
          <p:cNvPicPr>
            <a:picLocks noChangeAspect="1"/>
          </p:cNvPicPr>
          <p:nvPr/>
        </p:nvPicPr>
        <p:blipFill rotWithShape="1">
          <a:blip r:embed="rId4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26" name="TextBox 25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7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71C9AF6-7FFE-4B7B-83CA-C14FB8E0F74A}"/>
              </a:ext>
            </a:extLst>
          </p:cNvPr>
          <p:cNvSpPr txBox="1"/>
          <p:nvPr/>
        </p:nvSpPr>
        <p:spPr>
          <a:xfrm>
            <a:off x="810783" y="2033825"/>
            <a:ext cx="1365671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Снаряд есть у боксёров - груша.</a:t>
            </a:r>
          </a:p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А в этом спорте «фрукт» получше.</a:t>
            </a:r>
          </a:p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Там забивает мяч спортсмен</a:t>
            </a:r>
          </a:p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В ворота в виде буквы Н.</a:t>
            </a:r>
          </a:p>
        </p:txBody>
      </p:sp>
      <p:pic>
        <p:nvPicPr>
          <p:cNvPr id="8" name="0222(2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8221" t="8476" r="8476" b="8221"/>
          <a:stretch/>
        </p:blipFill>
        <p:spPr>
          <a:xfrm>
            <a:off x="9803900" y="178921"/>
            <a:ext cx="2091496" cy="2091496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99023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"/>
    </mc:Choice>
    <mc:Fallback xmlns="">
      <p:transition spd="slow" advClick="0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60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2212886" y="2259485"/>
            <a:ext cx="776622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Проверка ответов 2 тура</a:t>
            </a:r>
          </a:p>
        </p:txBody>
      </p:sp>
    </p:spTree>
    <p:extLst>
      <p:ext uri="{BB962C8B-B14F-4D97-AF65-F5344CB8AC3E}">
        <p14:creationId xmlns:p14="http://schemas.microsoft.com/office/powerpoint/2010/main" val="289440122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1</a:t>
            </a:r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6D46CA74-5AD0-49C3-BA73-25AA185B04DA}"/>
              </a:ext>
            </a:extLst>
          </p:cNvPr>
          <p:cNvSpPr/>
          <p:nvPr/>
        </p:nvSpPr>
        <p:spPr>
          <a:xfrm>
            <a:off x="1833430" y="1340055"/>
            <a:ext cx="11115473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5400" b="1" dirty="0">
                <a:latin typeface="Arial" panose="020B0604020202020204" pitchFamily="34" charset="0"/>
                <a:cs typeface="Arial" panose="020B0604020202020204" pitchFamily="34" charset="0"/>
              </a:rPr>
              <a:t>Для войн снарядом было встарь,</a:t>
            </a:r>
          </a:p>
          <a:p>
            <a:r>
              <a:rPr lang="ru-RU" sz="5400" b="1" dirty="0">
                <a:latin typeface="Arial" panose="020B0604020202020204" pitchFamily="34" charset="0"/>
                <a:cs typeface="Arial" panose="020B0604020202020204" pitchFamily="34" charset="0"/>
              </a:rPr>
              <a:t> Теперь – спортивный инвентарь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891EB1-2058-4EB5-991F-BE20594F35E1}"/>
              </a:ext>
            </a:extLst>
          </p:cNvPr>
          <p:cNvSpPr txBox="1"/>
          <p:nvPr/>
        </p:nvSpPr>
        <p:spPr>
          <a:xfrm>
            <a:off x="4605765" y="5008775"/>
            <a:ext cx="24124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Ядро</a:t>
            </a:r>
          </a:p>
        </p:txBody>
      </p:sp>
    </p:spTree>
    <p:extLst>
      <p:ext uri="{BB962C8B-B14F-4D97-AF65-F5344CB8AC3E}">
        <p14:creationId xmlns:p14="http://schemas.microsoft.com/office/powerpoint/2010/main" val="1873514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0" name="Рисунок 9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2</a:t>
            </a:r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DF345910-9ADA-4C73-BAB8-DE84BD17CF12}"/>
              </a:ext>
            </a:extLst>
          </p:cNvPr>
          <p:cNvSpPr/>
          <p:nvPr/>
        </p:nvSpPr>
        <p:spPr>
          <a:xfrm>
            <a:off x="2328152" y="1685288"/>
            <a:ext cx="8501213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5400" b="1" dirty="0">
                <a:latin typeface="Arial" panose="020B0604020202020204" pitchFamily="34" charset="0"/>
                <a:cs typeface="Arial" panose="020B0604020202020204" pitchFamily="34" charset="0"/>
              </a:rPr>
              <a:t>Буквой «П» снаряд спортивный,</a:t>
            </a:r>
          </a:p>
          <a:p>
            <a:r>
              <a:rPr lang="ru-RU" sz="5400" b="1" dirty="0">
                <a:latin typeface="Arial" panose="020B0604020202020204" pitchFamily="34" charset="0"/>
                <a:cs typeface="Arial" panose="020B0604020202020204" pitchFamily="34" charset="0"/>
              </a:rPr>
              <a:t>Тренируюсь я активно.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3B4BF6-9DCE-49D4-AF67-1B5B6470C2B6}"/>
              </a:ext>
            </a:extLst>
          </p:cNvPr>
          <p:cNvSpPr txBox="1"/>
          <p:nvPr/>
        </p:nvSpPr>
        <p:spPr>
          <a:xfrm>
            <a:off x="4199223" y="4770966"/>
            <a:ext cx="475907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Турник</a:t>
            </a:r>
          </a:p>
        </p:txBody>
      </p:sp>
    </p:spTree>
    <p:extLst>
      <p:ext uri="{BB962C8B-B14F-4D97-AF65-F5344CB8AC3E}">
        <p14:creationId xmlns:p14="http://schemas.microsoft.com/office/powerpoint/2010/main" val="3226536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3</a:t>
            </a: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195C6A8A-1C3B-4970-B942-6182C521CB59}"/>
              </a:ext>
            </a:extLst>
          </p:cNvPr>
          <p:cNvSpPr/>
          <p:nvPr/>
        </p:nvSpPr>
        <p:spPr>
          <a:xfrm>
            <a:off x="1477369" y="2036327"/>
            <a:ext cx="10813915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Этот бег – не марафон,</a:t>
            </a:r>
          </a:p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 На отрезки разделён.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CC5185-849A-4EAA-9536-3CBA129BD767}"/>
              </a:ext>
            </a:extLst>
          </p:cNvPr>
          <p:cNvSpPr txBox="1"/>
          <p:nvPr/>
        </p:nvSpPr>
        <p:spPr>
          <a:xfrm>
            <a:off x="3879092" y="4469616"/>
            <a:ext cx="621597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Эстафета</a:t>
            </a:r>
          </a:p>
        </p:txBody>
      </p:sp>
    </p:spTree>
    <p:extLst>
      <p:ext uri="{BB962C8B-B14F-4D97-AF65-F5344CB8AC3E}">
        <p14:creationId xmlns:p14="http://schemas.microsoft.com/office/powerpoint/2010/main" val="1860110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1" name="Рисунок 10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4</a:t>
            </a: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8702A4D9-09E7-4339-AB7B-DA543A19A690}"/>
              </a:ext>
            </a:extLst>
          </p:cNvPr>
          <p:cNvSpPr/>
          <p:nvPr/>
        </p:nvSpPr>
        <p:spPr>
          <a:xfrm>
            <a:off x="2348534" y="1590985"/>
            <a:ext cx="10813915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Очень трудно летом</a:t>
            </a:r>
          </a:p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Пробежать его атлетам,</a:t>
            </a:r>
          </a:p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Много долгих километров</a:t>
            </a:r>
          </a:p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Одолеть быстрее ветра.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FB6329-3DA0-4506-98A5-04928DCD9606}"/>
              </a:ext>
            </a:extLst>
          </p:cNvPr>
          <p:cNvSpPr txBox="1"/>
          <p:nvPr/>
        </p:nvSpPr>
        <p:spPr>
          <a:xfrm>
            <a:off x="4363186" y="4894539"/>
            <a:ext cx="32026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Марафон</a:t>
            </a:r>
          </a:p>
        </p:txBody>
      </p:sp>
    </p:spTree>
    <p:extLst>
      <p:ext uri="{BB962C8B-B14F-4D97-AF65-F5344CB8AC3E}">
        <p14:creationId xmlns:p14="http://schemas.microsoft.com/office/powerpoint/2010/main" val="2080188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5</a:t>
            </a: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C5C08716-1AF2-4661-8487-3424FF122B35}"/>
              </a:ext>
            </a:extLst>
          </p:cNvPr>
          <p:cNvSpPr/>
          <p:nvPr/>
        </p:nvSpPr>
        <p:spPr>
          <a:xfrm>
            <a:off x="2145807" y="1596454"/>
            <a:ext cx="11037651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С битой есть игра одна,</a:t>
            </a:r>
          </a:p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Как бейсбол почти она.</a:t>
            </a:r>
          </a:p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А игра зовётся та</a:t>
            </a:r>
          </a:p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Словом простеньким – 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0F265C-3045-47BC-8D49-23E4AA91F4EE}"/>
              </a:ext>
            </a:extLst>
          </p:cNvPr>
          <p:cNvSpPr txBox="1"/>
          <p:nvPr/>
        </p:nvSpPr>
        <p:spPr>
          <a:xfrm>
            <a:off x="4860587" y="4867071"/>
            <a:ext cx="247082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Лапта</a:t>
            </a:r>
          </a:p>
        </p:txBody>
      </p:sp>
    </p:spTree>
    <p:extLst>
      <p:ext uri="{BB962C8B-B14F-4D97-AF65-F5344CB8AC3E}">
        <p14:creationId xmlns:p14="http://schemas.microsoft.com/office/powerpoint/2010/main" val="129553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Рисунок 10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22541" y="-20981"/>
            <a:ext cx="6073459" cy="3859898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6</a:t>
            </a: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19B8E2E7-0CCA-40A5-952D-552450955BB4}"/>
              </a:ext>
            </a:extLst>
          </p:cNvPr>
          <p:cNvSpPr/>
          <p:nvPr/>
        </p:nvSpPr>
        <p:spPr>
          <a:xfrm>
            <a:off x="1602011" y="2018246"/>
            <a:ext cx="1081391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На лыжах фигурное катание,</a:t>
            </a:r>
          </a:p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Подумай, приложи старание.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5247CC-D44A-4E1E-85B3-9530DC6FD558}"/>
              </a:ext>
            </a:extLst>
          </p:cNvPr>
          <p:cNvSpPr txBox="1"/>
          <p:nvPr/>
        </p:nvSpPr>
        <p:spPr>
          <a:xfrm>
            <a:off x="4154092" y="3965984"/>
            <a:ext cx="45039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Фристайл</a:t>
            </a:r>
          </a:p>
        </p:txBody>
      </p:sp>
    </p:spTree>
    <p:extLst>
      <p:ext uri="{BB962C8B-B14F-4D97-AF65-F5344CB8AC3E}">
        <p14:creationId xmlns:p14="http://schemas.microsoft.com/office/powerpoint/2010/main" val="1847651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5" name="Рисунок 24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26" name="TextBox 25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7</a:t>
            </a: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AE9525DD-5D3C-4D07-9CE4-DBCF0166C276}"/>
              </a:ext>
            </a:extLst>
          </p:cNvPr>
          <p:cNvSpPr/>
          <p:nvPr/>
        </p:nvSpPr>
        <p:spPr>
          <a:xfrm>
            <a:off x="1176520" y="1590985"/>
            <a:ext cx="1150358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Снаряд есть у боксёров - груша.</a:t>
            </a:r>
          </a:p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А в этом спорте «фрукт» получше.</a:t>
            </a:r>
          </a:p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Там забивает мяч спортсмен</a:t>
            </a:r>
          </a:p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В ворота в виде буквы Н.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2306C3-5056-4FAA-B6D0-519ECAD1D21F}"/>
              </a:ext>
            </a:extLst>
          </p:cNvPr>
          <p:cNvSpPr txBox="1"/>
          <p:nvPr/>
        </p:nvSpPr>
        <p:spPr>
          <a:xfrm>
            <a:off x="5066646" y="4961449"/>
            <a:ext cx="20136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Регби</a:t>
            </a:r>
          </a:p>
        </p:txBody>
      </p:sp>
    </p:spTree>
    <p:extLst>
      <p:ext uri="{BB962C8B-B14F-4D97-AF65-F5344CB8AC3E}">
        <p14:creationId xmlns:p14="http://schemas.microsoft.com/office/powerpoint/2010/main" val="3622210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Скругленный прямоугольник 11"/>
          <p:cNvSpPr/>
          <p:nvPr/>
        </p:nvSpPr>
        <p:spPr>
          <a:xfrm>
            <a:off x="2381794" y="-102896"/>
            <a:ext cx="7428411" cy="1702317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1" name="Скругленный прямоугольник 10"/>
          <p:cNvSpPr/>
          <p:nvPr/>
        </p:nvSpPr>
        <p:spPr>
          <a:xfrm>
            <a:off x="-381002" y="1599421"/>
            <a:ext cx="12573002" cy="6039722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TextBox 1"/>
          <p:cNvSpPr txBox="1"/>
          <p:nvPr/>
        </p:nvSpPr>
        <p:spPr>
          <a:xfrm>
            <a:off x="4952097" y="374355"/>
            <a:ext cx="228780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3 ТУР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103474" y="2211954"/>
            <a:ext cx="1081842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anose="05000000000000000000" pitchFamily="2" charset="2"/>
              <a:buChar char="Ø"/>
            </a:pPr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Необходимо отгадать поговорку по картинкам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Ответ должен быть конкретным и четким. 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На каждый вопрос отведено 30 сек.</a:t>
            </a:r>
          </a:p>
        </p:txBody>
      </p:sp>
      <p:sp>
        <p:nvSpPr>
          <p:cNvPr id="4" name="Прямоугольник 3"/>
          <p:cNvSpPr/>
          <p:nvPr/>
        </p:nvSpPr>
        <p:spPr>
          <a:xfrm>
            <a:off x="2381794" y="1196291"/>
            <a:ext cx="7440435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Отгадай поговорку</a:t>
            </a:r>
          </a:p>
        </p:txBody>
      </p:sp>
    </p:spTree>
    <p:extLst>
      <p:ext uri="{BB962C8B-B14F-4D97-AF65-F5344CB8AC3E}">
        <p14:creationId xmlns:p14="http://schemas.microsoft.com/office/powerpoint/2010/main" val="399996306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60DD3BBA-975D-4F11-B518-E626962AA0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56524" y="1886498"/>
            <a:ext cx="3999838" cy="2398340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F63AF303-DD67-4E4F-986D-A0D6A677C0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95886" y="2231331"/>
            <a:ext cx="2121113" cy="1742695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D49E5DE5-DDE4-4CE6-8FA8-E303FBD90A4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81967" y="1959678"/>
            <a:ext cx="3506912" cy="2286000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4CBAC366-BE57-4259-83B6-D6336CDD319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410" y="1959678"/>
            <a:ext cx="3506912" cy="2338359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28382A72-6FC9-4FC4-BFCF-EE5E1DFF19B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-12227"/>
            <a:ext cx="6072142" cy="3859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0CC84C1-1034-4ECB-83AB-A04B3F55075A}"/>
              </a:ext>
            </a:extLst>
          </p:cNvPr>
          <p:cNvSpPr txBox="1"/>
          <p:nvPr/>
        </p:nvSpPr>
        <p:spPr>
          <a:xfrm>
            <a:off x="178378" y="165371"/>
            <a:ext cx="478272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1</a:t>
            </a:r>
            <a:r>
              <a:rPr lang="ru-RU" dirty="0"/>
              <a:t> </a:t>
            </a:r>
          </a:p>
        </p:txBody>
      </p:sp>
      <p:pic>
        <p:nvPicPr>
          <p:cNvPr id="10" name="0222(2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9"/>
          <a:srcRect l="8221" t="8476" r="8476" b="8221"/>
          <a:stretch/>
        </p:blipFill>
        <p:spPr>
          <a:xfrm>
            <a:off x="9864865" y="139835"/>
            <a:ext cx="2091496" cy="2091496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53198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"/>
    </mc:Choice>
    <mc:Fallback xmlns="">
      <p:transition spd="slow" advClick="0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606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1A29DB7A-BFD2-4811-8039-C9278AC57E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55065" y="2273178"/>
            <a:ext cx="2917512" cy="2468664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1668A097-DE4E-432E-84F0-183821045C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5595" y="2078301"/>
            <a:ext cx="4584649" cy="292653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B581753-7A7B-4181-B668-D643B6C8800B}"/>
              </a:ext>
            </a:extLst>
          </p:cNvPr>
          <p:cNvSpPr txBox="1"/>
          <p:nvPr/>
        </p:nvSpPr>
        <p:spPr>
          <a:xfrm>
            <a:off x="5017502" y="2508044"/>
            <a:ext cx="12961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7200" dirty="0"/>
              <a:t>_</a:t>
            </a: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D378F52F-F4DF-4C45-AAD7-756F4BFD945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86164" y="2127814"/>
            <a:ext cx="4054471" cy="2691155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FEBD35C3-0402-4A29-8A46-E133FBAB2EC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6072142" cy="3859102"/>
          </a:xfrm>
          <a:prstGeom prst="rect">
            <a:avLst/>
          </a:prstGeom>
        </p:spPr>
      </p:pic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1E4D781C-8FC9-45A4-81CB-05A7DA7A468C}"/>
              </a:ext>
            </a:extLst>
          </p:cNvPr>
          <p:cNvSpPr/>
          <p:nvPr/>
        </p:nvSpPr>
        <p:spPr>
          <a:xfrm>
            <a:off x="134115" y="87052"/>
            <a:ext cx="3673891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6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Вопрос 2</a:t>
            </a:r>
            <a:endParaRPr lang="ru-RU" dirty="0"/>
          </a:p>
        </p:txBody>
      </p:sp>
      <p:pic>
        <p:nvPicPr>
          <p:cNvPr id="9" name="0222(2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8"/>
          <a:srcRect l="8221" t="8476" r="8476" b="8221"/>
          <a:stretch/>
        </p:blipFill>
        <p:spPr>
          <a:xfrm>
            <a:off x="9864865" y="139835"/>
            <a:ext cx="2091496" cy="2091496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61263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"/>
    </mc:Choice>
    <mc:Fallback xmlns="">
      <p:transition spd="slow" advClick="0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60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0CBCDDDE-8DEB-4736-BCDC-D71C4121F2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5560" y="1598142"/>
            <a:ext cx="4560533" cy="3040356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9373CBB6-D72A-4BD9-AA3C-B4F979DBDA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3053" y="1598142"/>
            <a:ext cx="4763223" cy="3040356"/>
          </a:xfrm>
          <a:prstGeom prst="rect">
            <a:avLst/>
          </a:prstGeom>
        </p:spPr>
      </p:pic>
      <p:sp>
        <p:nvSpPr>
          <p:cNvPr id="5" name="Стрелка: вправо 4">
            <a:extLst>
              <a:ext uri="{FF2B5EF4-FFF2-40B4-BE49-F238E27FC236}">
                <a16:creationId xmlns:a16="http://schemas.microsoft.com/office/drawing/2014/main" id="{07E4452B-FE23-4BC8-B56A-24ECDA7C3901}"/>
              </a:ext>
            </a:extLst>
          </p:cNvPr>
          <p:cNvSpPr/>
          <p:nvPr/>
        </p:nvSpPr>
        <p:spPr>
          <a:xfrm>
            <a:off x="5666913" y="2976154"/>
            <a:ext cx="878889" cy="68136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FF71DAA6-D489-4F3E-8B50-37945D15EE9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6072142" cy="3859102"/>
          </a:xfrm>
          <a:prstGeom prst="rect">
            <a:avLst/>
          </a:prstGeom>
        </p:spPr>
      </p:pic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5A1F95B3-CA2F-43AC-ACAF-B463757D307D}"/>
              </a:ext>
            </a:extLst>
          </p:cNvPr>
          <p:cNvSpPr/>
          <p:nvPr/>
        </p:nvSpPr>
        <p:spPr>
          <a:xfrm>
            <a:off x="85476" y="100147"/>
            <a:ext cx="3673891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6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Вопрос 3</a:t>
            </a:r>
            <a:endParaRPr lang="ru-RU" dirty="0"/>
          </a:p>
        </p:txBody>
      </p:sp>
      <p:pic>
        <p:nvPicPr>
          <p:cNvPr id="9" name="0222(2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l="8221" t="8476" r="8476" b="8221"/>
          <a:stretch/>
        </p:blipFill>
        <p:spPr>
          <a:xfrm>
            <a:off x="9864865" y="139835"/>
            <a:ext cx="2091496" cy="2091496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977809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"/>
    </mc:Choice>
    <mc:Fallback xmlns="">
      <p:transition spd="slow" advClick="0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60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8DA67456-65FD-4DAC-8761-5826CB1C66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899" y="2672179"/>
            <a:ext cx="3363673" cy="3422342"/>
          </a:xfrm>
          <a:prstGeom prst="rect">
            <a:avLst/>
          </a:prstGeom>
        </p:spPr>
      </p:pic>
      <p:sp>
        <p:nvSpPr>
          <p:cNvPr id="3" name="Облачко с текстом: овальное 2">
            <a:extLst>
              <a:ext uri="{FF2B5EF4-FFF2-40B4-BE49-F238E27FC236}">
                <a16:creationId xmlns:a16="http://schemas.microsoft.com/office/drawing/2014/main" id="{D595F312-EB5B-46A7-8548-3B1083931C3D}"/>
              </a:ext>
            </a:extLst>
          </p:cNvPr>
          <p:cNvSpPr/>
          <p:nvPr/>
        </p:nvSpPr>
        <p:spPr>
          <a:xfrm>
            <a:off x="2294735" y="506028"/>
            <a:ext cx="3302493" cy="2281561"/>
          </a:xfrm>
          <a:prstGeom prst="wedgeEllipse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9B8E4145-29C9-4AF4-9B8D-F2CEEF7F903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8860" y="941238"/>
            <a:ext cx="2375800" cy="1336388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4EAE7747-97D8-41CB-A2A3-C54056A787F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63495" y="2856140"/>
            <a:ext cx="4821034" cy="3169830"/>
          </a:xfrm>
          <a:prstGeom prst="rect">
            <a:avLst/>
          </a:prstGeom>
        </p:spPr>
      </p:pic>
      <p:sp>
        <p:nvSpPr>
          <p:cNvPr id="6" name="Стрелка: вправо 5">
            <a:extLst>
              <a:ext uri="{FF2B5EF4-FFF2-40B4-BE49-F238E27FC236}">
                <a16:creationId xmlns:a16="http://schemas.microsoft.com/office/drawing/2014/main" id="{6F93163C-B38D-40CF-B90A-39328912791E}"/>
              </a:ext>
            </a:extLst>
          </p:cNvPr>
          <p:cNvSpPr/>
          <p:nvPr/>
        </p:nvSpPr>
        <p:spPr>
          <a:xfrm>
            <a:off x="4358936" y="3790765"/>
            <a:ext cx="994299" cy="81674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F816AE1F-B35C-4EBD-AC95-ADA46D24DD8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6072142" cy="3859102"/>
          </a:xfrm>
          <a:prstGeom prst="rect">
            <a:avLst/>
          </a:prstGeom>
        </p:spPr>
      </p:pic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ABB31902-A2BF-4003-994A-8A716DD16737}"/>
              </a:ext>
            </a:extLst>
          </p:cNvPr>
          <p:cNvSpPr/>
          <p:nvPr/>
        </p:nvSpPr>
        <p:spPr>
          <a:xfrm>
            <a:off x="65148" y="65609"/>
            <a:ext cx="3673891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6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Вопрос 4</a:t>
            </a:r>
            <a:endParaRPr lang="ru-RU" dirty="0"/>
          </a:p>
        </p:txBody>
      </p:sp>
      <p:pic>
        <p:nvPicPr>
          <p:cNvPr id="11" name="0222(2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8"/>
          <a:srcRect l="8221" t="8476" r="8476" b="8221"/>
          <a:stretch/>
        </p:blipFill>
        <p:spPr>
          <a:xfrm>
            <a:off x="9864865" y="139835"/>
            <a:ext cx="2091496" cy="2091496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07950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"/>
    </mc:Choice>
    <mc:Fallback xmlns="">
      <p:transition spd="slow" advClick="0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606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A9FDCFE5-195E-464D-BAB7-80A61E2361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6698" y="1694874"/>
            <a:ext cx="4237721" cy="298682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B6E8C5D-FF36-4F33-A402-5A0CA824916B}"/>
              </a:ext>
            </a:extLst>
          </p:cNvPr>
          <p:cNvSpPr txBox="1"/>
          <p:nvPr/>
        </p:nvSpPr>
        <p:spPr>
          <a:xfrm>
            <a:off x="4872995" y="2351313"/>
            <a:ext cx="14648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7200" dirty="0"/>
              <a:t>_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15417AE2-E564-4605-AA25-E2EAC906848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26604" y="1694874"/>
            <a:ext cx="3005831" cy="3005831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08C1EDFF-5CBB-4C79-AB22-9423DB1A042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24788" y="2147128"/>
            <a:ext cx="3012488" cy="2259366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7B8ED248-C1DC-4059-9F61-69811DC3BAD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6072142" cy="3859102"/>
          </a:xfrm>
          <a:prstGeom prst="rect">
            <a:avLst/>
          </a:prstGeom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CF5D570D-6502-4492-9FBC-0B91A6E09D09}"/>
              </a:ext>
            </a:extLst>
          </p:cNvPr>
          <p:cNvSpPr/>
          <p:nvPr/>
        </p:nvSpPr>
        <p:spPr>
          <a:xfrm>
            <a:off x="114659" y="0"/>
            <a:ext cx="3673891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6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Вопрос 5</a:t>
            </a:r>
            <a:endParaRPr lang="ru-RU" dirty="0"/>
          </a:p>
        </p:txBody>
      </p:sp>
      <p:pic>
        <p:nvPicPr>
          <p:cNvPr id="10" name="0222(2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8"/>
          <a:srcRect l="8221" t="8476" r="8476" b="8221"/>
          <a:stretch/>
        </p:blipFill>
        <p:spPr>
          <a:xfrm>
            <a:off x="9864865" y="139835"/>
            <a:ext cx="2091496" cy="2091496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68183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"/>
    </mc:Choice>
    <mc:Fallback xmlns="">
      <p:transition spd="slow" advClick="0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606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358FB97E-64FE-4991-A600-46A52ECCE41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-452" t="2495" r="452" b="-2495"/>
          <a:stretch/>
        </p:blipFill>
        <p:spPr>
          <a:xfrm>
            <a:off x="1061500" y="1366047"/>
            <a:ext cx="3924300" cy="3914775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BEAB080A-D6BB-4DC3-BA03-3FCB86C546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79880" y="1891909"/>
            <a:ext cx="4298370" cy="2863049"/>
          </a:xfrm>
          <a:prstGeom prst="rect">
            <a:avLst/>
          </a:prstGeom>
        </p:spPr>
      </p:pic>
      <p:sp>
        <p:nvSpPr>
          <p:cNvPr id="6" name="Стрелка: вправо 5">
            <a:extLst>
              <a:ext uri="{FF2B5EF4-FFF2-40B4-BE49-F238E27FC236}">
                <a16:creationId xmlns:a16="http://schemas.microsoft.com/office/drawing/2014/main" id="{DA9D5B01-8928-4ADF-9E8D-6338FDD675FA}"/>
              </a:ext>
            </a:extLst>
          </p:cNvPr>
          <p:cNvSpPr/>
          <p:nvPr/>
        </p:nvSpPr>
        <p:spPr>
          <a:xfrm>
            <a:off x="5273843" y="2868456"/>
            <a:ext cx="991340" cy="790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F27842CC-92C5-4392-9C5B-E1E626554EF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6072142" cy="3859102"/>
          </a:xfrm>
          <a:prstGeom prst="rect">
            <a:avLst/>
          </a:prstGeom>
        </p:spPr>
      </p:pic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id="{6710CE04-60BC-44FC-AB3B-C4B3C988F473}"/>
              </a:ext>
            </a:extLst>
          </p:cNvPr>
          <p:cNvSpPr/>
          <p:nvPr/>
        </p:nvSpPr>
        <p:spPr>
          <a:xfrm>
            <a:off x="95204" y="0"/>
            <a:ext cx="3673891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6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Вопрос 6</a:t>
            </a:r>
            <a:endParaRPr lang="ru-RU" dirty="0"/>
          </a:p>
        </p:txBody>
      </p:sp>
      <p:pic>
        <p:nvPicPr>
          <p:cNvPr id="9" name="0222(2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l="8221" t="8476" r="8476" b="8221"/>
          <a:stretch/>
        </p:blipFill>
        <p:spPr>
          <a:xfrm>
            <a:off x="9864865" y="139835"/>
            <a:ext cx="2091496" cy="2091496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21059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"/>
    </mc:Choice>
    <mc:Fallback xmlns="">
      <p:transition spd="slow" advClick="0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60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0A62B7D1-39F6-4EE7-823F-8FE340E41C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0611" y="1885561"/>
            <a:ext cx="4471757" cy="2981171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CFD5BB14-1EEA-4C30-9325-8CAE482675E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9026" y="1885561"/>
            <a:ext cx="4930690" cy="2981171"/>
          </a:xfrm>
          <a:prstGeom prst="rect">
            <a:avLst/>
          </a:prstGeom>
        </p:spPr>
      </p:pic>
      <p:sp>
        <p:nvSpPr>
          <p:cNvPr id="4" name="Стрелка: вниз 3">
            <a:extLst>
              <a:ext uri="{FF2B5EF4-FFF2-40B4-BE49-F238E27FC236}">
                <a16:creationId xmlns:a16="http://schemas.microsoft.com/office/drawing/2014/main" id="{A66494E6-2F09-43F4-95CD-04B643F57AD7}"/>
              </a:ext>
            </a:extLst>
          </p:cNvPr>
          <p:cNvSpPr/>
          <p:nvPr/>
        </p:nvSpPr>
        <p:spPr>
          <a:xfrm>
            <a:off x="9368140" y="1160305"/>
            <a:ext cx="594804" cy="12961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50F0D6A9-0D16-4408-B9CC-0F9A1B47B62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6072142" cy="3859102"/>
          </a:xfrm>
          <a:prstGeom prst="rect">
            <a:avLst/>
          </a:prstGeom>
        </p:spPr>
      </p:pic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021CBD42-8B70-42B0-9B5A-7B82AE2FEFEA}"/>
              </a:ext>
            </a:extLst>
          </p:cNvPr>
          <p:cNvSpPr/>
          <p:nvPr/>
        </p:nvSpPr>
        <p:spPr>
          <a:xfrm>
            <a:off x="104932" y="102923"/>
            <a:ext cx="3673891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6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Вопрос 7</a:t>
            </a:r>
            <a:endParaRPr lang="ru-RU" dirty="0"/>
          </a:p>
        </p:txBody>
      </p:sp>
      <p:pic>
        <p:nvPicPr>
          <p:cNvPr id="9" name="0222(2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l="8221" t="8476" r="8476" b="8221"/>
          <a:stretch/>
        </p:blipFill>
        <p:spPr>
          <a:xfrm>
            <a:off x="9864865" y="139835"/>
            <a:ext cx="2091496" cy="2091496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85290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"/>
    </mc:Choice>
    <mc:Fallback xmlns="">
      <p:transition spd="slow" advClick="0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60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EC358493-8BD9-4C00-8925-83A6323477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7945" y="4091071"/>
            <a:ext cx="3576375" cy="2383654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B5364DCE-7588-4CF0-A29A-B84F3F159DC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045" y="1141466"/>
            <a:ext cx="3571017" cy="2383654"/>
          </a:xfrm>
          <a:prstGeom prst="rect">
            <a:avLst/>
          </a:prstGeom>
        </p:spPr>
      </p:pic>
      <p:sp>
        <p:nvSpPr>
          <p:cNvPr id="4" name="Знак ''плюс'' 3">
            <a:extLst>
              <a:ext uri="{FF2B5EF4-FFF2-40B4-BE49-F238E27FC236}">
                <a16:creationId xmlns:a16="http://schemas.microsoft.com/office/drawing/2014/main" id="{111F68E6-4312-4352-BC0D-824FF8928832}"/>
              </a:ext>
            </a:extLst>
          </p:cNvPr>
          <p:cNvSpPr/>
          <p:nvPr/>
        </p:nvSpPr>
        <p:spPr>
          <a:xfrm>
            <a:off x="2437273" y="3522901"/>
            <a:ext cx="612559" cy="56373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1DADF461-B706-4282-861B-5B2A728FDAB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53243" y="1798933"/>
            <a:ext cx="4956005" cy="3717004"/>
          </a:xfrm>
          <a:prstGeom prst="rect">
            <a:avLst/>
          </a:prstGeom>
        </p:spPr>
      </p:pic>
      <p:sp>
        <p:nvSpPr>
          <p:cNvPr id="6" name="Стрелка: вправо 5">
            <a:extLst>
              <a:ext uri="{FF2B5EF4-FFF2-40B4-BE49-F238E27FC236}">
                <a16:creationId xmlns:a16="http://schemas.microsoft.com/office/drawing/2014/main" id="{BB80A5F4-C8E8-4323-8D18-9787425F204C}"/>
              </a:ext>
            </a:extLst>
          </p:cNvPr>
          <p:cNvSpPr/>
          <p:nvPr/>
        </p:nvSpPr>
        <p:spPr>
          <a:xfrm>
            <a:off x="5313327" y="3375569"/>
            <a:ext cx="899149" cy="5637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F8D01EB0-401E-44E2-B1B7-CC2739F1A23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6072142" cy="3859102"/>
          </a:xfrm>
          <a:prstGeom prst="rect">
            <a:avLst/>
          </a:prstGeom>
        </p:spPr>
      </p:pic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ED6749D1-D7D6-4AD2-946D-BE8D00729FF5}"/>
              </a:ext>
            </a:extLst>
          </p:cNvPr>
          <p:cNvSpPr/>
          <p:nvPr/>
        </p:nvSpPr>
        <p:spPr>
          <a:xfrm>
            <a:off x="134115" y="125803"/>
            <a:ext cx="3673891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6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Вопрос 8</a:t>
            </a:r>
            <a:endParaRPr lang="ru-RU" dirty="0"/>
          </a:p>
        </p:txBody>
      </p:sp>
      <p:pic>
        <p:nvPicPr>
          <p:cNvPr id="11" name="0222(2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8"/>
          <a:srcRect l="8221" t="8476" r="8476" b="8221"/>
          <a:stretch/>
        </p:blipFill>
        <p:spPr>
          <a:xfrm>
            <a:off x="9864865" y="139835"/>
            <a:ext cx="2091496" cy="2091496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52747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"/>
    </mc:Choice>
    <mc:Fallback xmlns="">
      <p:transition spd="slow" advClick="0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606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F8D01EB0-401E-44E2-B1B7-CC2739F1A2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6072142" cy="3859102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88FE0543-CDD4-4F09-82AD-23AA61009B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80716" y="810171"/>
            <a:ext cx="2948050" cy="2239349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9EC2961F-BFD4-4696-B867-E9FE5676BA9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6864" y="4755345"/>
            <a:ext cx="3180049" cy="2048860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C6D2FC97-9B6C-4753-BB62-7A78B10603B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02123" y="826121"/>
            <a:ext cx="3359024" cy="2239349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20B0E132-EFE1-4D51-9BDB-8CB74FB4FC7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80364" y="4860915"/>
            <a:ext cx="3080105" cy="1892631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ACD6E9D3-A51D-469D-BCB5-9A422CFE11C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68553" y="3065470"/>
            <a:ext cx="2703729" cy="1795445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57903953-5A73-418F-98CC-071CCF68956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087149" y="3049520"/>
            <a:ext cx="2559682" cy="1706455"/>
          </a:xfrm>
          <a:prstGeom prst="rect">
            <a:avLst/>
          </a:prstGeom>
        </p:spPr>
      </p:pic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id="{C330E2B9-3EE0-40CB-8D53-64420C163441}"/>
              </a:ext>
            </a:extLst>
          </p:cNvPr>
          <p:cNvSpPr/>
          <p:nvPr/>
        </p:nvSpPr>
        <p:spPr>
          <a:xfrm>
            <a:off x="47392" y="0"/>
            <a:ext cx="3673891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6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Вопрос 9</a:t>
            </a:r>
            <a:endParaRPr lang="ru-RU" dirty="0"/>
          </a:p>
        </p:txBody>
      </p:sp>
      <p:sp>
        <p:nvSpPr>
          <p:cNvPr id="14" name="Стрелка: вниз 13">
            <a:extLst>
              <a:ext uri="{FF2B5EF4-FFF2-40B4-BE49-F238E27FC236}">
                <a16:creationId xmlns:a16="http://schemas.microsoft.com/office/drawing/2014/main" id="{C456141D-71C9-4D4E-A807-16873EC46D3E}"/>
              </a:ext>
            </a:extLst>
          </p:cNvPr>
          <p:cNvSpPr/>
          <p:nvPr/>
        </p:nvSpPr>
        <p:spPr>
          <a:xfrm>
            <a:off x="1269024" y="1457506"/>
            <a:ext cx="522827" cy="3567076"/>
          </a:xfrm>
          <a:prstGeom prst="downArrow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0B728DFE-8DD8-4607-B56F-719958D1F36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014452" y="1457506"/>
            <a:ext cx="560881" cy="3584759"/>
          </a:xfrm>
          <a:prstGeom prst="rect">
            <a:avLst/>
          </a:prstGeom>
        </p:spPr>
      </p:pic>
      <p:pic>
        <p:nvPicPr>
          <p:cNvPr id="16" name="0222(2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2"/>
          <a:srcRect l="8221" t="8476" r="8476" b="8221"/>
          <a:stretch/>
        </p:blipFill>
        <p:spPr>
          <a:xfrm>
            <a:off x="9864865" y="139835"/>
            <a:ext cx="2091496" cy="2091496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42472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"/>
    </mc:Choice>
    <mc:Fallback xmlns="">
      <p:transition spd="slow" advClick="0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60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2F0C53D6-E3B9-404A-9558-0D09001278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838" y="1973091"/>
            <a:ext cx="4689379" cy="3129379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FAD259C5-E411-4795-9E9A-0C47440262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56089" y="1973091"/>
            <a:ext cx="3235911" cy="3235911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8A1D3B6C-3D93-46A9-A7E7-69DBEA65E4E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52671" y="2485872"/>
            <a:ext cx="3733799" cy="2103816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B21DAFEC-575B-4481-9428-A9DD74E6A61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6072142" cy="3859102"/>
          </a:xfrm>
          <a:prstGeom prst="rect">
            <a:avLst/>
          </a:prstGeom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88C86FCC-76B8-43A8-9F76-5D1064A52D9D}"/>
              </a:ext>
            </a:extLst>
          </p:cNvPr>
          <p:cNvSpPr/>
          <p:nvPr/>
        </p:nvSpPr>
        <p:spPr>
          <a:xfrm>
            <a:off x="3381" y="142872"/>
            <a:ext cx="4101892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6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Вопрос 10</a:t>
            </a:r>
            <a:endParaRPr lang="ru-RU" dirty="0"/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98290E77-2396-43D1-AF21-CAF53083E0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021" y="1982818"/>
            <a:ext cx="4689379" cy="3129379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B8EDA45C-B3F2-4BCE-96CA-40F59D8721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93741" y="1929551"/>
            <a:ext cx="3235911" cy="3235911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1344DEF6-153E-4F5C-A4E2-9C6FE8B7422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81854" y="2495599"/>
            <a:ext cx="3733799" cy="2103816"/>
          </a:xfrm>
          <a:prstGeom prst="rect">
            <a:avLst/>
          </a:prstGeom>
        </p:spPr>
      </p:pic>
      <p:pic>
        <p:nvPicPr>
          <p:cNvPr id="11" name="0222(2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8"/>
          <a:srcRect l="8221" t="8476" r="8476" b="8221"/>
          <a:stretch/>
        </p:blipFill>
        <p:spPr>
          <a:xfrm>
            <a:off x="9864865" y="139835"/>
            <a:ext cx="2091496" cy="2091496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891239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"/>
    </mc:Choice>
    <mc:Fallback xmlns="">
      <p:transition spd="slow" advClick="0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606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2212886" y="2259485"/>
            <a:ext cx="776622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Проверка ответов 3 тура</a:t>
            </a:r>
          </a:p>
        </p:txBody>
      </p:sp>
    </p:spTree>
    <p:extLst>
      <p:ext uri="{BB962C8B-B14F-4D97-AF65-F5344CB8AC3E}">
        <p14:creationId xmlns:p14="http://schemas.microsoft.com/office/powerpoint/2010/main" val="202701171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-216405" y="283030"/>
            <a:ext cx="11957009" cy="5843450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1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660F0C64-817B-4721-821D-1FE4BC6E2D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8388" y="1433675"/>
            <a:ext cx="8256940" cy="175604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FAA1610-7C09-4915-B062-FC83F3D761F6}"/>
              </a:ext>
            </a:extLst>
          </p:cNvPr>
          <p:cNvSpPr txBox="1"/>
          <p:nvPr/>
        </p:nvSpPr>
        <p:spPr>
          <a:xfrm>
            <a:off x="1235417" y="3519705"/>
            <a:ext cx="1160509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Отдай спорту время, а взамен получи здоровье</a:t>
            </a:r>
          </a:p>
        </p:txBody>
      </p:sp>
    </p:spTree>
    <p:extLst>
      <p:ext uri="{BB962C8B-B14F-4D97-AF65-F5344CB8AC3E}">
        <p14:creationId xmlns:p14="http://schemas.microsoft.com/office/powerpoint/2010/main" val="2438930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-216405" y="283030"/>
            <a:ext cx="11957009" cy="5843450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2</a:t>
            </a: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FA695944-5D2C-48BF-9983-1BA64AC1DA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2836" y="1256089"/>
            <a:ext cx="8438135" cy="217291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5B4813E-6A7E-4208-B104-29AC2F93AD44}"/>
              </a:ext>
            </a:extLst>
          </p:cNvPr>
          <p:cNvSpPr txBox="1"/>
          <p:nvPr/>
        </p:nvSpPr>
        <p:spPr>
          <a:xfrm>
            <a:off x="1632717" y="3859898"/>
            <a:ext cx="854241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Пешком ходить - долго жить</a:t>
            </a:r>
          </a:p>
        </p:txBody>
      </p:sp>
    </p:spTree>
    <p:extLst>
      <p:ext uri="{BB962C8B-B14F-4D97-AF65-F5344CB8AC3E}">
        <p14:creationId xmlns:p14="http://schemas.microsoft.com/office/powerpoint/2010/main" val="3550937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-216405" y="283030"/>
            <a:ext cx="11957009" cy="5843450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3</a:t>
            </a: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9066BD40-6034-4653-BCA8-13C7877AC4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2611" y="1126819"/>
            <a:ext cx="6358975" cy="1829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35B3B76-5949-4486-9D39-5F9AD05B9B7E}"/>
              </a:ext>
            </a:extLst>
          </p:cNvPr>
          <p:cNvSpPr txBox="1"/>
          <p:nvPr/>
        </p:nvSpPr>
        <p:spPr>
          <a:xfrm>
            <a:off x="261017" y="3361802"/>
            <a:ext cx="1170847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От занятий физкультурой будет стройная фигура</a:t>
            </a:r>
          </a:p>
        </p:txBody>
      </p:sp>
    </p:spTree>
    <p:extLst>
      <p:ext uri="{BB962C8B-B14F-4D97-AF65-F5344CB8AC3E}">
        <p14:creationId xmlns:p14="http://schemas.microsoft.com/office/powerpoint/2010/main" val="2424984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-206677" y="283030"/>
            <a:ext cx="11957009" cy="5843450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4</a:t>
            </a: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1B05481C-AF67-4C0E-99BE-96CECE6CED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9092" y="283030"/>
            <a:ext cx="5838404" cy="305082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7BB774A-B11F-4FE2-A1E4-05905DB5159A}"/>
              </a:ext>
            </a:extLst>
          </p:cNvPr>
          <p:cNvSpPr txBox="1"/>
          <p:nvPr/>
        </p:nvSpPr>
        <p:spPr>
          <a:xfrm>
            <a:off x="1117216" y="3732308"/>
            <a:ext cx="991248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Если хочешь быть здоров закаляйся</a:t>
            </a:r>
          </a:p>
        </p:txBody>
      </p:sp>
    </p:spTree>
    <p:extLst>
      <p:ext uri="{BB962C8B-B14F-4D97-AF65-F5344CB8AC3E}">
        <p14:creationId xmlns:p14="http://schemas.microsoft.com/office/powerpoint/2010/main" val="1869728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-372048" y="209006"/>
            <a:ext cx="11957009" cy="5843450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5</a:t>
            </a: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4F4B4657-FA72-414E-AA23-AE3C60F425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3247" y="1298525"/>
            <a:ext cx="8873233" cy="228911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AF25424-43A0-4C5F-94E1-072A80DC61DB}"/>
              </a:ext>
            </a:extLst>
          </p:cNvPr>
          <p:cNvSpPr txBox="1"/>
          <p:nvPr/>
        </p:nvSpPr>
        <p:spPr>
          <a:xfrm>
            <a:off x="1245521" y="3933754"/>
            <a:ext cx="936773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Движение- спутник здоровья.</a:t>
            </a:r>
          </a:p>
        </p:txBody>
      </p:sp>
    </p:spTree>
    <p:extLst>
      <p:ext uri="{BB962C8B-B14F-4D97-AF65-F5344CB8AC3E}">
        <p14:creationId xmlns:p14="http://schemas.microsoft.com/office/powerpoint/2010/main" val="3270159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-216405" y="283030"/>
            <a:ext cx="11957009" cy="5843450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6</a:t>
            </a: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11AA93FE-5969-47F4-AAE0-9695F1B0A7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3753" y="1224669"/>
            <a:ext cx="5296692" cy="206841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D41E95B-987A-46F3-943E-C08B899B9C02}"/>
              </a:ext>
            </a:extLst>
          </p:cNvPr>
          <p:cNvSpPr txBox="1"/>
          <p:nvPr/>
        </p:nvSpPr>
        <p:spPr>
          <a:xfrm>
            <a:off x="1937052" y="3370376"/>
            <a:ext cx="827281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>
              <a:defRPr sz="60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algn="ctr"/>
            <a:r>
              <a:rPr lang="ru-RU" dirty="0">
                <a:solidFill>
                  <a:srgbClr val="0000FF"/>
                </a:solidFill>
              </a:rPr>
              <a:t>Солнце, воздух и вода - наши лучшие друзья</a:t>
            </a:r>
          </a:p>
        </p:txBody>
      </p:sp>
    </p:spTree>
    <p:extLst>
      <p:ext uri="{BB962C8B-B14F-4D97-AF65-F5344CB8AC3E}">
        <p14:creationId xmlns:p14="http://schemas.microsoft.com/office/powerpoint/2010/main" val="128209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-216405" y="283030"/>
            <a:ext cx="11957009" cy="5843450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7</a:t>
            </a: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BC1FD753-C5AA-4247-8C0A-C366840D4F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7261" y="716837"/>
            <a:ext cx="6513319" cy="230459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B7885D1-8F26-4584-B5CD-43B01DC3A9A5}"/>
              </a:ext>
            </a:extLst>
          </p:cNvPr>
          <p:cNvSpPr txBox="1"/>
          <p:nvPr/>
        </p:nvSpPr>
        <p:spPr>
          <a:xfrm>
            <a:off x="1025132" y="3604460"/>
            <a:ext cx="1014173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Кто ловко бьёт по мячу, тому все по плечу</a:t>
            </a:r>
            <a:endParaRPr lang="ru-RU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7428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-216405" y="283030"/>
            <a:ext cx="11957009" cy="5843450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8</a:t>
            </a: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9353ECE4-7D60-4862-AE51-16293A1F3C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9092" y="1126819"/>
            <a:ext cx="6917235" cy="349658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D13762B-9F1F-42B9-9C81-E4B62D49356E}"/>
              </a:ext>
            </a:extLst>
          </p:cNvPr>
          <p:cNvSpPr txBox="1"/>
          <p:nvPr/>
        </p:nvSpPr>
        <p:spPr>
          <a:xfrm>
            <a:off x="853441" y="4703687"/>
            <a:ext cx="102902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54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Спорт и туризм укрепляют организм</a:t>
            </a:r>
          </a:p>
        </p:txBody>
      </p:sp>
    </p:spTree>
    <p:extLst>
      <p:ext uri="{BB962C8B-B14F-4D97-AF65-F5344CB8AC3E}">
        <p14:creationId xmlns:p14="http://schemas.microsoft.com/office/powerpoint/2010/main" val="2995322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-216405" y="283030"/>
            <a:ext cx="11957009" cy="5843450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9</a:t>
            </a: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2959EDDA-9904-4051-AF09-B8836B2016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4216" y="209006"/>
            <a:ext cx="6185808" cy="361393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33DC3EA-9860-4171-84B9-0597320578AA}"/>
              </a:ext>
            </a:extLst>
          </p:cNvPr>
          <p:cNvSpPr txBox="1"/>
          <p:nvPr/>
        </p:nvSpPr>
        <p:spPr>
          <a:xfrm>
            <a:off x="412376" y="3982700"/>
            <a:ext cx="1156504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54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Утро встречают зарядкой, </a:t>
            </a:r>
          </a:p>
          <a:p>
            <a:pPr algn="ctr"/>
            <a:r>
              <a:rPr lang="ru-RU" sz="54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вечер провожают прогулкой</a:t>
            </a:r>
          </a:p>
        </p:txBody>
      </p:sp>
    </p:spTree>
    <p:extLst>
      <p:ext uri="{BB962C8B-B14F-4D97-AF65-F5344CB8AC3E}">
        <p14:creationId xmlns:p14="http://schemas.microsoft.com/office/powerpoint/2010/main" val="429233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-216405" y="283030"/>
            <a:ext cx="11957009" cy="5843450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05201" y="209006"/>
            <a:ext cx="410189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10</a:t>
            </a: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E5D37D00-AE40-413D-941D-9CE535870C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0498" y="1126819"/>
            <a:ext cx="8078566" cy="216762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914B649-2F84-435D-A042-4C31D1ABEDD1}"/>
              </a:ext>
            </a:extLst>
          </p:cNvPr>
          <p:cNvSpPr txBox="1"/>
          <p:nvPr/>
        </p:nvSpPr>
        <p:spPr>
          <a:xfrm>
            <a:off x="1587898" y="3933922"/>
            <a:ext cx="881325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Физкультура -</a:t>
            </a:r>
            <a:r>
              <a:rPr lang="ru-RU" dirty="0">
                <a:solidFill>
                  <a:srgbClr val="0000FF"/>
                </a:solidFill>
              </a:rPr>
              <a:t>    </a:t>
            </a:r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враг старости</a:t>
            </a:r>
          </a:p>
        </p:txBody>
      </p:sp>
    </p:spTree>
    <p:extLst>
      <p:ext uri="{BB962C8B-B14F-4D97-AF65-F5344CB8AC3E}">
        <p14:creationId xmlns:p14="http://schemas.microsoft.com/office/powerpoint/2010/main" val="826954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Скругленный прямоугольник 11"/>
          <p:cNvSpPr/>
          <p:nvPr/>
        </p:nvSpPr>
        <p:spPr>
          <a:xfrm>
            <a:off x="2381794" y="-102896"/>
            <a:ext cx="7428411" cy="1702317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1" name="Скругленный прямоугольник 10"/>
          <p:cNvSpPr/>
          <p:nvPr/>
        </p:nvSpPr>
        <p:spPr>
          <a:xfrm>
            <a:off x="-381002" y="1703740"/>
            <a:ext cx="12954001" cy="5862472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TextBox 1"/>
          <p:cNvSpPr txBox="1"/>
          <p:nvPr/>
        </p:nvSpPr>
        <p:spPr>
          <a:xfrm>
            <a:off x="4952097" y="374355"/>
            <a:ext cx="228780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4 ТУР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34385" y="2071728"/>
            <a:ext cx="1081842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Ваша задача собрать 5 слов из имеющихся букв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ru-RU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Дважды</a:t>
            </a:r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 использовать одну и туже букву </a:t>
            </a:r>
            <a:r>
              <a:rPr lang="ru-RU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нельзя</a:t>
            </a:r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Ответ должен быть конкретным и четким. 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На каждый вопрос отведено 45 сек.</a:t>
            </a:r>
            <a:endParaRPr lang="ru-RU" sz="40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0" y="1231433"/>
            <a:ext cx="1219199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5400" b="1" dirty="0">
                <a:latin typeface="Arial" panose="020B0604020202020204" pitchFamily="34" charset="0"/>
                <a:cs typeface="Arial" panose="020B0604020202020204" pitchFamily="34" charset="0"/>
              </a:rPr>
              <a:t>Собери слово</a:t>
            </a:r>
          </a:p>
        </p:txBody>
      </p:sp>
    </p:spTree>
    <p:extLst>
      <p:ext uri="{BB962C8B-B14F-4D97-AF65-F5344CB8AC3E}">
        <p14:creationId xmlns:p14="http://schemas.microsoft.com/office/powerpoint/2010/main" val="4066220107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-287525" y="984070"/>
            <a:ext cx="11957009" cy="5408022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4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07BE2B-23EA-4CFC-8852-39AF5595C65F}"/>
              </a:ext>
            </a:extLst>
          </p:cNvPr>
          <p:cNvSpPr txBox="1"/>
          <p:nvPr/>
        </p:nvSpPr>
        <p:spPr>
          <a:xfrm>
            <a:off x="1767840" y="3995386"/>
            <a:ext cx="93744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с т б а о й ф з е э ц л я м у е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0DE72E-D812-4D32-9E89-56E8B67FFAAF}"/>
              </a:ext>
            </a:extLst>
          </p:cNvPr>
          <p:cNvSpPr txBox="1"/>
          <p:nvPr/>
        </p:nvSpPr>
        <p:spPr>
          <a:xfrm>
            <a:off x="966652" y="1559121"/>
            <a:ext cx="1007118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Какой вид спорта здесь зашифрован? </a:t>
            </a:r>
            <a:endParaRPr lang="ru-RU" sz="6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0222(1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8318" t="8763" r="8763" b="8318"/>
          <a:stretch/>
        </p:blipFill>
        <p:spPr>
          <a:xfrm>
            <a:off x="9770587" y="172620"/>
            <a:ext cx="2104098" cy="2104098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97825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4000"/>
    </mc:Choice>
    <mc:Fallback xmlns="">
      <p:transition spd="slow" advClick="0" advTm="4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51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-557349" y="687975"/>
            <a:ext cx="11739155" cy="6100354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4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2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F3AE5B-7279-45F4-9E41-B27798C23760}"/>
              </a:ext>
            </a:extLst>
          </p:cNvPr>
          <p:cNvSpPr txBox="1"/>
          <p:nvPr/>
        </p:nvSpPr>
        <p:spPr>
          <a:xfrm>
            <a:off x="2168435" y="3406049"/>
            <a:ext cx="83388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р б р о с з ы к и ч э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6C7F3A8-9C7D-4D6C-84D2-872660230BFF}"/>
              </a:ext>
            </a:extLst>
          </p:cNvPr>
          <p:cNvSpPr txBox="1"/>
          <p:nvPr/>
        </p:nvSpPr>
        <p:spPr>
          <a:xfrm>
            <a:off x="1881052" y="1433675"/>
            <a:ext cx="80624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Какой вид спорта здесь зашифрован?</a:t>
            </a:r>
            <a:endParaRPr lang="ru-RU" sz="4800" dirty="0"/>
          </a:p>
        </p:txBody>
      </p:sp>
      <p:pic>
        <p:nvPicPr>
          <p:cNvPr id="8" name="0222(1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8318" t="8763" r="8763" b="8318"/>
          <a:stretch/>
        </p:blipFill>
        <p:spPr>
          <a:xfrm>
            <a:off x="9770587" y="172620"/>
            <a:ext cx="2104098" cy="2104098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38934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4000"/>
    </mc:Choice>
    <mc:Fallback xmlns="">
      <p:transition spd="slow" advClick="0" advTm="4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51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-287525" y="1366982"/>
            <a:ext cx="11957009" cy="4998984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4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3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823F1F-E1AB-4EE4-BA60-805386F1F4D6}"/>
              </a:ext>
            </a:extLst>
          </p:cNvPr>
          <p:cNvSpPr txBox="1"/>
          <p:nvPr/>
        </p:nvSpPr>
        <p:spPr>
          <a:xfrm>
            <a:off x="1799445" y="3825134"/>
            <a:ext cx="943138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й т ю а л ш о с и у б ы н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ED88A6-DA34-4F31-B475-8F025A91C6B5}"/>
              </a:ext>
            </a:extLst>
          </p:cNvPr>
          <p:cNvSpPr txBox="1"/>
          <p:nvPr/>
        </p:nvSpPr>
        <p:spPr>
          <a:xfrm>
            <a:off x="1799445" y="1441896"/>
            <a:ext cx="84453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Какой вид спорта здесь зашифрован?</a:t>
            </a:r>
            <a:endParaRPr lang="ru-RU" sz="4800" dirty="0"/>
          </a:p>
          <a:p>
            <a:pPr algn="ctr"/>
            <a:endParaRPr lang="ru-RU" sz="4800" dirty="0"/>
          </a:p>
        </p:txBody>
      </p:sp>
      <p:pic>
        <p:nvPicPr>
          <p:cNvPr id="9" name="0222(1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8318" t="8763" r="8763" b="8318"/>
          <a:stretch/>
        </p:blipFill>
        <p:spPr>
          <a:xfrm>
            <a:off x="9770587" y="172620"/>
            <a:ext cx="2104098" cy="2104098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34396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4000"/>
    </mc:Choice>
    <mc:Fallback xmlns="">
      <p:transition spd="slow" advClick="0" advTm="4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51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-670563" y="888278"/>
            <a:ext cx="12244254" cy="6183086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4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228BD0-2156-40BB-A580-55A936A2055F}"/>
              </a:ext>
            </a:extLst>
          </p:cNvPr>
          <p:cNvSpPr txBox="1"/>
          <p:nvPr/>
        </p:nvSpPr>
        <p:spPr>
          <a:xfrm>
            <a:off x="1861408" y="3884689"/>
            <a:ext cx="842410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ru-RU"/>
            </a:defPPr>
            <a:lvl1pPr>
              <a:defRPr sz="60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ru-RU" dirty="0"/>
              <a:t>ф х в л е и ь в щ г ж о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80B1FE-A456-47C2-A536-87341CBFEBB1}"/>
              </a:ext>
            </a:extLst>
          </p:cNvPr>
          <p:cNvSpPr txBox="1"/>
          <p:nvPr/>
        </p:nvSpPr>
        <p:spPr>
          <a:xfrm>
            <a:off x="2066930" y="1666469"/>
            <a:ext cx="79190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Какой вид спорта здесь зашифрован?</a:t>
            </a:r>
            <a:endParaRPr lang="ru-RU" sz="4800" dirty="0"/>
          </a:p>
          <a:p>
            <a:pPr algn="ctr"/>
            <a:endParaRPr lang="ru-RU" sz="4800" dirty="0"/>
          </a:p>
        </p:txBody>
      </p:sp>
      <p:pic>
        <p:nvPicPr>
          <p:cNvPr id="9" name="0222(1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8318" t="8763" r="8763" b="8318"/>
          <a:stretch/>
        </p:blipFill>
        <p:spPr>
          <a:xfrm>
            <a:off x="9770587" y="172620"/>
            <a:ext cx="2104098" cy="2104098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29926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4000"/>
    </mc:Choice>
    <mc:Fallback xmlns="">
      <p:transition spd="slow" advClick="0" advTm="4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51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-357194" y="836023"/>
            <a:ext cx="11957008" cy="6021977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4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0B6E13-D632-4AF0-9A49-F320A70DE6A1}"/>
              </a:ext>
            </a:extLst>
          </p:cNvPr>
          <p:cNvSpPr txBox="1"/>
          <p:nvPr/>
        </p:nvSpPr>
        <p:spPr>
          <a:xfrm>
            <a:off x="1050588" y="3979083"/>
            <a:ext cx="993514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к с у т ы э р ц г к с и в х о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17827C-5BA2-4C35-9248-069F5AE8128C}"/>
              </a:ext>
            </a:extLst>
          </p:cNvPr>
          <p:cNvSpPr txBox="1"/>
          <p:nvPr/>
        </p:nvSpPr>
        <p:spPr>
          <a:xfrm>
            <a:off x="1161189" y="1896463"/>
            <a:ext cx="98245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Какой элемент акробатики здесь зашифрован?</a:t>
            </a:r>
            <a:endParaRPr lang="ru-RU" sz="4800" dirty="0"/>
          </a:p>
          <a:p>
            <a:pPr algn="ctr"/>
            <a:endParaRPr lang="ru-RU" sz="4800" dirty="0"/>
          </a:p>
        </p:txBody>
      </p:sp>
      <p:pic>
        <p:nvPicPr>
          <p:cNvPr id="8" name="0222(1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8318" t="8763" r="8763" b="8318"/>
          <a:stretch/>
        </p:blipFill>
        <p:spPr>
          <a:xfrm>
            <a:off x="9770587" y="172620"/>
            <a:ext cx="2104098" cy="2104098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3962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4000"/>
    </mc:Choice>
    <mc:Fallback xmlns="">
      <p:transition spd="slow" advClick="0" advTm="4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51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2212886" y="2259485"/>
            <a:ext cx="776622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Проверка ответов 4 тура</a:t>
            </a:r>
          </a:p>
        </p:txBody>
      </p:sp>
    </p:spTree>
    <p:extLst>
      <p:ext uri="{BB962C8B-B14F-4D97-AF65-F5344CB8AC3E}">
        <p14:creationId xmlns:p14="http://schemas.microsoft.com/office/powerpoint/2010/main" val="2851399714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-216405" y="283030"/>
            <a:ext cx="11957009" cy="5843450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2327832-0262-428C-928C-C0E27B147D2C}"/>
              </a:ext>
            </a:extLst>
          </p:cNvPr>
          <p:cNvSpPr txBox="1"/>
          <p:nvPr/>
        </p:nvSpPr>
        <p:spPr>
          <a:xfrm>
            <a:off x="280822" y="2459504"/>
            <a:ext cx="1163035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с </a:t>
            </a:r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т б</a:t>
            </a:r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 а </a:t>
            </a:r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</a:t>
            </a:r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 й </a:t>
            </a:r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ф</a:t>
            </a:r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 з е э ц </a:t>
            </a:r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л</a:t>
            </a:r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 я м</a:t>
            </a:r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у </a:t>
            </a:r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</a:p>
          <a:p>
            <a:pPr algn="ctr"/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футбол</a:t>
            </a:r>
          </a:p>
        </p:txBody>
      </p:sp>
    </p:spTree>
    <p:extLst>
      <p:ext uri="{BB962C8B-B14F-4D97-AF65-F5344CB8AC3E}">
        <p14:creationId xmlns:p14="http://schemas.microsoft.com/office/powerpoint/2010/main" val="3053179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-557349" y="687975"/>
            <a:ext cx="11739155" cy="6100354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2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B4A58A1-9C98-4D19-9E4A-4782702DF107}"/>
              </a:ext>
            </a:extLst>
          </p:cNvPr>
          <p:cNvSpPr txBox="1"/>
          <p:nvPr/>
        </p:nvSpPr>
        <p:spPr>
          <a:xfrm>
            <a:off x="877111" y="2456066"/>
            <a:ext cx="1043777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р </a:t>
            </a:r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б</a:t>
            </a:r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 р </a:t>
            </a:r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</a:t>
            </a:r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</a:t>
            </a:r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 з ы </a:t>
            </a:r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к</a:t>
            </a:r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 и ч э</a:t>
            </a:r>
          </a:p>
          <a:p>
            <a:pPr algn="ctr"/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бокс</a:t>
            </a:r>
          </a:p>
        </p:txBody>
      </p:sp>
    </p:spTree>
    <p:extLst>
      <p:ext uri="{BB962C8B-B14F-4D97-AF65-F5344CB8AC3E}">
        <p14:creationId xmlns:p14="http://schemas.microsoft.com/office/powerpoint/2010/main" val="2689907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-287525" y="457200"/>
            <a:ext cx="11957009" cy="5908766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grpSp>
        <p:nvGrpSpPr>
          <p:cNvPr id="4" name="Группа 3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14" name="Рисунок 13"/>
            <p:cNvPicPr>
              <a:picLocks noChangeAspect="1"/>
            </p:cNvPicPr>
            <p:nvPr/>
          </p:nvPicPr>
          <p:blipFill rotWithShape="1">
            <a:blip r:embed="rId2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15" name="TextBox 14"/>
            <p:cNvSpPr txBox="1"/>
            <p:nvPr/>
          </p:nvSpPr>
          <p:spPr>
            <a:xfrm>
              <a:off x="205201" y="209006"/>
              <a:ext cx="3673891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60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3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5699B592-224F-4675-8800-E9D1B3F3F8F9}"/>
              </a:ext>
            </a:extLst>
          </p:cNvPr>
          <p:cNvSpPr txBox="1"/>
          <p:nvPr/>
        </p:nvSpPr>
        <p:spPr>
          <a:xfrm>
            <a:off x="317771" y="2369060"/>
            <a:ext cx="1155645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й </a:t>
            </a:r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т</a:t>
            </a:r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 ю </a:t>
            </a:r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а</a:t>
            </a:r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л</a:t>
            </a:r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 ш </a:t>
            </a:r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</a:t>
            </a:r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 с </a:t>
            </a:r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и</a:t>
            </a:r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 у </a:t>
            </a:r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б</a:t>
            </a:r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 ы </a:t>
            </a:r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н</a:t>
            </a:r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биатлон</a:t>
            </a:r>
          </a:p>
        </p:txBody>
      </p:sp>
    </p:spTree>
    <p:extLst>
      <p:ext uri="{BB962C8B-B14F-4D97-AF65-F5344CB8AC3E}">
        <p14:creationId xmlns:p14="http://schemas.microsoft.com/office/powerpoint/2010/main" val="2216494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-670563" y="888278"/>
            <a:ext cx="12244254" cy="6183086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2E2F04-293B-4BB5-A37D-7C9628157B2A}"/>
              </a:ext>
            </a:extLst>
          </p:cNvPr>
          <p:cNvSpPr txBox="1"/>
          <p:nvPr/>
        </p:nvSpPr>
        <p:spPr>
          <a:xfrm>
            <a:off x="847928" y="2484481"/>
            <a:ext cx="104961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ф</a:t>
            </a:r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 х в </a:t>
            </a:r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л</a:t>
            </a:r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 е и </a:t>
            </a:r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ь</a:t>
            </a:r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 в щ </a:t>
            </a:r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г</a:t>
            </a:r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 ж </a:t>
            </a:r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</a:t>
            </a:r>
          </a:p>
          <a:p>
            <a:pPr algn="ctr"/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гольф</a:t>
            </a:r>
          </a:p>
        </p:txBody>
      </p:sp>
    </p:spTree>
    <p:extLst>
      <p:ext uri="{BB962C8B-B14F-4D97-AF65-F5344CB8AC3E}">
        <p14:creationId xmlns:p14="http://schemas.microsoft.com/office/powerpoint/2010/main" val="3148333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/>
          <p:cNvSpPr/>
          <p:nvPr/>
        </p:nvSpPr>
        <p:spPr>
          <a:xfrm>
            <a:off x="-357194" y="836023"/>
            <a:ext cx="11957008" cy="6021977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3918717" y="-132839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2"/>
          <a:srcRect l="22056" t="31383"/>
          <a:stretch/>
        </p:blipFill>
        <p:spPr>
          <a:xfrm>
            <a:off x="0" y="0"/>
            <a:ext cx="6073459" cy="385989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05201" y="209006"/>
            <a:ext cx="3673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Вопрос 5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96E2B5B-7285-4BE5-93C9-A2DE0DB8F3C0}"/>
              </a:ext>
            </a:extLst>
          </p:cNvPr>
          <p:cNvSpPr txBox="1"/>
          <p:nvPr/>
        </p:nvSpPr>
        <p:spPr>
          <a:xfrm>
            <a:off x="-105383" y="2493299"/>
            <a:ext cx="1240276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к</a:t>
            </a:r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 с </a:t>
            </a:r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у</a:t>
            </a:r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 т </a:t>
            </a:r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ы</a:t>
            </a:r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 э </a:t>
            </a:r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р</a:t>
            </a:r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 ц г </a:t>
            </a:r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к</a:t>
            </a:r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 с и </a:t>
            </a:r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</a:t>
            </a:r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 х </a:t>
            </a:r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</a:t>
            </a:r>
          </a:p>
          <a:p>
            <a:pPr algn="ctr"/>
            <a:r>
              <a:rPr lang="ru-RU" sz="6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кувырок</a:t>
            </a:r>
          </a:p>
        </p:txBody>
      </p:sp>
    </p:spTree>
    <p:extLst>
      <p:ext uri="{BB962C8B-B14F-4D97-AF65-F5344CB8AC3E}">
        <p14:creationId xmlns:p14="http://schemas.microsoft.com/office/powerpoint/2010/main" val="37248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Скругленный прямоугольник 11"/>
          <p:cNvSpPr/>
          <p:nvPr/>
        </p:nvSpPr>
        <p:spPr>
          <a:xfrm>
            <a:off x="2381794" y="-102896"/>
            <a:ext cx="7428411" cy="1702317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1" name="Скругленный прямоугольник 10"/>
          <p:cNvSpPr/>
          <p:nvPr/>
        </p:nvSpPr>
        <p:spPr>
          <a:xfrm>
            <a:off x="-381001" y="1148080"/>
            <a:ext cx="12908282" cy="5811519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TextBox 1"/>
          <p:cNvSpPr txBox="1"/>
          <p:nvPr/>
        </p:nvSpPr>
        <p:spPr>
          <a:xfrm>
            <a:off x="4952097" y="374355"/>
            <a:ext cx="228780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5 ТУР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08705" y="2238116"/>
            <a:ext cx="1005233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anose="05000000000000000000" pitchFamily="2" charset="2"/>
              <a:buChar char="Ø"/>
            </a:pPr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Вам предстоит ответить на 10 вопросов. 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Ответ должен быть конкретным и четким. 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На каждый вопрос отведено 15 сек.</a:t>
            </a:r>
            <a:endParaRPr lang="ru-RU" sz="40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0" y="1231433"/>
            <a:ext cx="12192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5400" b="1" dirty="0">
                <a:latin typeface="Arial" panose="020B0604020202020204" pitchFamily="34" charset="0"/>
                <a:cs typeface="Arial" panose="020B0604020202020204" pitchFamily="34" charset="0"/>
              </a:rPr>
              <a:t>Блиц-Вопросы</a:t>
            </a:r>
          </a:p>
        </p:txBody>
      </p:sp>
    </p:spTree>
    <p:extLst>
      <p:ext uri="{BB962C8B-B14F-4D97-AF65-F5344CB8AC3E}">
        <p14:creationId xmlns:p14="http://schemas.microsoft.com/office/powerpoint/2010/main" val="4041484315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E042DABF-C416-4135-9AB0-68F4B72F82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83209"/>
            <a:ext cx="12192000" cy="5491581"/>
          </a:xfrm>
          <a:prstGeom prst="rect">
            <a:avLst/>
          </a:prstGeom>
        </p:spPr>
      </p:pic>
      <p:grpSp>
        <p:nvGrpSpPr>
          <p:cNvPr id="5" name="Группа 4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6" name="Рисунок 5"/>
            <p:cNvPicPr>
              <a:picLocks noChangeAspect="1"/>
            </p:cNvPicPr>
            <p:nvPr/>
          </p:nvPicPr>
          <p:blipFill rotWithShape="1">
            <a:blip r:embed="rId5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205201" y="209006"/>
              <a:ext cx="3673891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60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1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5435D1C5-A510-4DCC-B306-303944DFFED0}"/>
              </a:ext>
            </a:extLst>
          </p:cNvPr>
          <p:cNvSpPr txBox="1"/>
          <p:nvPr/>
        </p:nvSpPr>
        <p:spPr>
          <a:xfrm>
            <a:off x="2458720" y="2459504"/>
            <a:ext cx="72745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Какова дистанция Марафона?</a:t>
            </a:r>
          </a:p>
        </p:txBody>
      </p:sp>
      <p:pic>
        <p:nvPicPr>
          <p:cNvPr id="9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96560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Группа 5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7" name="Рисунок 6"/>
            <p:cNvPicPr>
              <a:picLocks noChangeAspect="1"/>
            </p:cNvPicPr>
            <p:nvPr/>
          </p:nvPicPr>
          <p:blipFill rotWithShape="1">
            <a:blip r:embed="rId4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8" name="TextBox 7"/>
            <p:cNvSpPr txBox="1"/>
            <p:nvPr/>
          </p:nvSpPr>
          <p:spPr>
            <a:xfrm>
              <a:off x="205201" y="209006"/>
              <a:ext cx="3673891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60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2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CA39A6BB-16C9-4699-92B2-6C1FF9E3F758}"/>
              </a:ext>
            </a:extLst>
          </p:cNvPr>
          <p:cNvSpPr txBox="1"/>
          <p:nvPr/>
        </p:nvSpPr>
        <p:spPr>
          <a:xfrm>
            <a:off x="1421736" y="2459504"/>
            <a:ext cx="934852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 Сколько игроков в бейсбольной команде?</a:t>
            </a:r>
          </a:p>
        </p:txBody>
      </p:sp>
      <p:pic>
        <p:nvPicPr>
          <p:cNvPr id="10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805048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16E7126E-FC6E-47EC-BED9-4BCBAD78B6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83209"/>
            <a:ext cx="12192000" cy="5491581"/>
          </a:xfrm>
          <a:prstGeom prst="rect">
            <a:avLst/>
          </a:prstGeom>
        </p:spPr>
      </p:pic>
      <p:grpSp>
        <p:nvGrpSpPr>
          <p:cNvPr id="5" name="Группа 4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6" name="Рисунок 5"/>
            <p:cNvPicPr>
              <a:picLocks noChangeAspect="1"/>
            </p:cNvPicPr>
            <p:nvPr/>
          </p:nvPicPr>
          <p:blipFill rotWithShape="1">
            <a:blip r:embed="rId5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205201" y="209006"/>
              <a:ext cx="3673891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60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3</a:t>
              </a:r>
            </a:p>
          </p:txBody>
        </p:sp>
      </p:grp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8E11B74F-F66D-4A7E-9926-05334666C35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3623" y="2990404"/>
            <a:ext cx="6816802" cy="355659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4766502-0223-4C24-95FB-C80422190803}"/>
              </a:ext>
            </a:extLst>
          </p:cNvPr>
          <p:cNvSpPr txBox="1"/>
          <p:nvPr/>
        </p:nvSpPr>
        <p:spPr>
          <a:xfrm>
            <a:off x="531154" y="1322706"/>
            <a:ext cx="933855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В каком виде спорта играют этим мячом?</a:t>
            </a:r>
          </a:p>
        </p:txBody>
      </p:sp>
      <p:pic>
        <p:nvPicPr>
          <p:cNvPr id="11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90144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EC50AE19-E84A-4AA5-9DBE-A6ABD3A5A7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615440" y="683209"/>
            <a:ext cx="13807440" cy="5491581"/>
          </a:xfrm>
          <a:prstGeom prst="rect">
            <a:avLst/>
          </a:prstGeom>
        </p:spPr>
      </p:pic>
      <p:grpSp>
        <p:nvGrpSpPr>
          <p:cNvPr id="6" name="Группа 5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7" name="Рисунок 6"/>
            <p:cNvPicPr>
              <a:picLocks noChangeAspect="1"/>
            </p:cNvPicPr>
            <p:nvPr/>
          </p:nvPicPr>
          <p:blipFill rotWithShape="1">
            <a:blip r:embed="rId5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8" name="TextBox 7"/>
            <p:cNvSpPr txBox="1"/>
            <p:nvPr/>
          </p:nvSpPr>
          <p:spPr>
            <a:xfrm>
              <a:off x="205201" y="209006"/>
              <a:ext cx="3673891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60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4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FCAA6D5B-3434-4A40-905B-647C749B9E2C}"/>
              </a:ext>
            </a:extLst>
          </p:cNvPr>
          <p:cNvSpPr txBox="1"/>
          <p:nvPr/>
        </p:nvSpPr>
        <p:spPr>
          <a:xfrm>
            <a:off x="293451" y="2422187"/>
            <a:ext cx="1160509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Каким водным видом спорта можно заниматься в команде по 20 человек?</a:t>
            </a:r>
          </a:p>
        </p:txBody>
      </p:sp>
      <p:pic>
        <p:nvPicPr>
          <p:cNvPr id="10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735176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2B1E8B98-A98F-4E17-99B5-ED9ED024E8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83209"/>
            <a:ext cx="12192000" cy="5491581"/>
          </a:xfrm>
          <a:prstGeom prst="rect">
            <a:avLst/>
          </a:prstGeom>
        </p:spPr>
      </p:pic>
      <p:grpSp>
        <p:nvGrpSpPr>
          <p:cNvPr id="5" name="Группа 4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6" name="Рисунок 5"/>
            <p:cNvPicPr>
              <a:picLocks noChangeAspect="1"/>
            </p:cNvPicPr>
            <p:nvPr/>
          </p:nvPicPr>
          <p:blipFill rotWithShape="1">
            <a:blip r:embed="rId5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205201" y="209006"/>
              <a:ext cx="3673891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60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5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E982C6ED-C247-465A-96C6-F99C84BF092E}"/>
              </a:ext>
            </a:extLst>
          </p:cNvPr>
          <p:cNvSpPr txBox="1"/>
          <p:nvPr/>
        </p:nvSpPr>
        <p:spPr>
          <a:xfrm>
            <a:off x="966281" y="2459503"/>
            <a:ext cx="1122571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Как называются гонки на мотоциклах по мотодрому?</a:t>
            </a:r>
          </a:p>
        </p:txBody>
      </p:sp>
      <p:pic>
        <p:nvPicPr>
          <p:cNvPr id="9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01835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2B1E8B98-A98F-4E17-99B5-ED9ED024E8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83209"/>
            <a:ext cx="12192000" cy="5491581"/>
          </a:xfrm>
          <a:prstGeom prst="rect">
            <a:avLst/>
          </a:prstGeom>
        </p:spPr>
      </p:pic>
      <p:grpSp>
        <p:nvGrpSpPr>
          <p:cNvPr id="5" name="Группа 4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6" name="Рисунок 5"/>
            <p:cNvPicPr>
              <a:picLocks noChangeAspect="1"/>
            </p:cNvPicPr>
            <p:nvPr/>
          </p:nvPicPr>
          <p:blipFill rotWithShape="1">
            <a:blip r:embed="rId5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205201" y="209006"/>
              <a:ext cx="3673891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60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6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E982C6ED-C247-465A-96C6-F99C84BF092E}"/>
              </a:ext>
            </a:extLst>
          </p:cNvPr>
          <p:cNvSpPr txBox="1"/>
          <p:nvPr/>
        </p:nvSpPr>
        <p:spPr>
          <a:xfrm>
            <a:off x="443765" y="2262176"/>
            <a:ext cx="1122571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При каком плавании обе руки движутся вместе с одной стороны?</a:t>
            </a:r>
          </a:p>
        </p:txBody>
      </p:sp>
      <p:pic>
        <p:nvPicPr>
          <p:cNvPr id="9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04109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2B1E8B98-A98F-4E17-99B5-ED9ED024E8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83209"/>
            <a:ext cx="12192000" cy="5491581"/>
          </a:xfrm>
          <a:prstGeom prst="rect">
            <a:avLst/>
          </a:prstGeom>
        </p:spPr>
      </p:pic>
      <p:grpSp>
        <p:nvGrpSpPr>
          <p:cNvPr id="5" name="Группа 4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6" name="Рисунок 5"/>
            <p:cNvPicPr>
              <a:picLocks noChangeAspect="1"/>
            </p:cNvPicPr>
            <p:nvPr/>
          </p:nvPicPr>
          <p:blipFill rotWithShape="1">
            <a:blip r:embed="rId5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205201" y="209006"/>
              <a:ext cx="3673891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60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7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E982C6ED-C247-465A-96C6-F99C84BF092E}"/>
              </a:ext>
            </a:extLst>
          </p:cNvPr>
          <p:cNvSpPr txBox="1"/>
          <p:nvPr/>
        </p:nvSpPr>
        <p:spPr>
          <a:xfrm>
            <a:off x="789130" y="1997839"/>
            <a:ext cx="1061374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Сколько дней длятся зимние Олимпийские игры?</a:t>
            </a:r>
          </a:p>
        </p:txBody>
      </p:sp>
      <p:pic>
        <p:nvPicPr>
          <p:cNvPr id="9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66828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2B1E8B98-A98F-4E17-99B5-ED9ED024E8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83209"/>
            <a:ext cx="12192000" cy="5491581"/>
          </a:xfrm>
          <a:prstGeom prst="rect">
            <a:avLst/>
          </a:prstGeom>
        </p:spPr>
      </p:pic>
      <p:grpSp>
        <p:nvGrpSpPr>
          <p:cNvPr id="5" name="Группа 4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6" name="Рисунок 5"/>
            <p:cNvPicPr>
              <a:picLocks noChangeAspect="1"/>
            </p:cNvPicPr>
            <p:nvPr/>
          </p:nvPicPr>
          <p:blipFill rotWithShape="1">
            <a:blip r:embed="rId5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205201" y="209006"/>
              <a:ext cx="3673891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60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8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E982C6ED-C247-465A-96C6-F99C84BF092E}"/>
              </a:ext>
            </a:extLst>
          </p:cNvPr>
          <p:cNvSpPr txBox="1"/>
          <p:nvPr/>
        </p:nvSpPr>
        <p:spPr>
          <a:xfrm>
            <a:off x="483141" y="2921169"/>
            <a:ext cx="1122571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Какой массы женское ядро?</a:t>
            </a:r>
          </a:p>
        </p:txBody>
      </p:sp>
      <p:pic>
        <p:nvPicPr>
          <p:cNvPr id="9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96735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2B1E8B98-A98F-4E17-99B5-ED9ED024E8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83209"/>
            <a:ext cx="12192000" cy="5491581"/>
          </a:xfrm>
          <a:prstGeom prst="rect">
            <a:avLst/>
          </a:prstGeom>
        </p:spPr>
      </p:pic>
      <p:grpSp>
        <p:nvGrpSpPr>
          <p:cNvPr id="5" name="Группа 4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6" name="Рисунок 5"/>
            <p:cNvPicPr>
              <a:picLocks noChangeAspect="1"/>
            </p:cNvPicPr>
            <p:nvPr/>
          </p:nvPicPr>
          <p:blipFill rotWithShape="1">
            <a:blip r:embed="rId5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205201" y="209006"/>
              <a:ext cx="3673891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60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9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E982C6ED-C247-465A-96C6-F99C84BF092E}"/>
              </a:ext>
            </a:extLst>
          </p:cNvPr>
          <p:cNvSpPr txBox="1"/>
          <p:nvPr/>
        </p:nvSpPr>
        <p:spPr>
          <a:xfrm>
            <a:off x="758758" y="2459504"/>
            <a:ext cx="1122571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Другое название настольного тенниса – это…</a:t>
            </a:r>
          </a:p>
        </p:txBody>
      </p:sp>
      <p:pic>
        <p:nvPicPr>
          <p:cNvPr id="9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80508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2B1E8B98-A98F-4E17-99B5-ED9ED024E8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83209"/>
            <a:ext cx="12192000" cy="5491581"/>
          </a:xfrm>
          <a:prstGeom prst="rect">
            <a:avLst/>
          </a:prstGeom>
        </p:spPr>
      </p:pic>
      <p:grpSp>
        <p:nvGrpSpPr>
          <p:cNvPr id="5" name="Группа 4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6" name="Рисунок 5"/>
            <p:cNvPicPr>
              <a:picLocks noChangeAspect="1"/>
            </p:cNvPicPr>
            <p:nvPr/>
          </p:nvPicPr>
          <p:blipFill rotWithShape="1">
            <a:blip r:embed="rId5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205201" y="209006"/>
              <a:ext cx="4101892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60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10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E982C6ED-C247-465A-96C6-F99C84BF092E}"/>
              </a:ext>
            </a:extLst>
          </p:cNvPr>
          <p:cNvSpPr txBox="1"/>
          <p:nvPr/>
        </p:nvSpPr>
        <p:spPr>
          <a:xfrm>
            <a:off x="483141" y="2459503"/>
            <a:ext cx="1122571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Как называется штрафной бросок в хоккее?</a:t>
            </a:r>
          </a:p>
        </p:txBody>
      </p:sp>
      <p:pic>
        <p:nvPicPr>
          <p:cNvPr id="9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0155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2212886" y="2259485"/>
            <a:ext cx="776622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Проверка ответов 5 тура</a:t>
            </a:r>
          </a:p>
        </p:txBody>
      </p:sp>
    </p:spTree>
    <p:extLst>
      <p:ext uri="{BB962C8B-B14F-4D97-AF65-F5344CB8AC3E}">
        <p14:creationId xmlns:p14="http://schemas.microsoft.com/office/powerpoint/2010/main" val="599753220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0A4574C9-402C-4869-9DF2-ADB7CAAE85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6459" y="789756"/>
            <a:ext cx="12192000" cy="5492496"/>
          </a:xfrm>
          <a:prstGeom prst="rect">
            <a:avLst/>
          </a:prstGeom>
        </p:spPr>
      </p:pic>
      <p:grpSp>
        <p:nvGrpSpPr>
          <p:cNvPr id="5" name="Группа 4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6" name="Рисунок 5"/>
            <p:cNvPicPr>
              <a:picLocks noChangeAspect="1"/>
            </p:cNvPicPr>
            <p:nvPr/>
          </p:nvPicPr>
          <p:blipFill rotWithShape="1">
            <a:blip r:embed="rId3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1</a:t>
              </a: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FDA8CAEE-8BC7-42F6-AC6E-B8CC04103EC4}"/>
              </a:ext>
            </a:extLst>
          </p:cNvPr>
          <p:cNvSpPr txBox="1"/>
          <p:nvPr/>
        </p:nvSpPr>
        <p:spPr>
          <a:xfrm>
            <a:off x="2024897" y="1758737"/>
            <a:ext cx="1113817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400" b="1" dirty="0">
                <a:latin typeface="Arial" panose="020B0604020202020204" pitchFamily="34" charset="0"/>
                <a:cs typeface="Arial" panose="020B0604020202020204" pitchFamily="34" charset="0"/>
              </a:rPr>
              <a:t>Какова дистанция Марафона?</a:t>
            </a:r>
          </a:p>
          <a:p>
            <a:endParaRPr lang="ru-RU" sz="1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317B184-AB4E-41EB-B06A-A0D3061C1F7E}"/>
              </a:ext>
            </a:extLst>
          </p:cNvPr>
          <p:cNvSpPr txBox="1"/>
          <p:nvPr/>
        </p:nvSpPr>
        <p:spPr>
          <a:xfrm>
            <a:off x="3474396" y="3287949"/>
            <a:ext cx="524320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42 километра</a:t>
            </a:r>
          </a:p>
        </p:txBody>
      </p:sp>
    </p:spTree>
    <p:extLst>
      <p:ext uri="{BB962C8B-B14F-4D97-AF65-F5344CB8AC3E}">
        <p14:creationId xmlns:p14="http://schemas.microsoft.com/office/powerpoint/2010/main" val="3440178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0A4574C9-402C-4869-9DF2-ADB7CAAE85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6459" y="789756"/>
            <a:ext cx="12192000" cy="5492496"/>
          </a:xfrm>
          <a:prstGeom prst="rect">
            <a:avLst/>
          </a:prstGeom>
        </p:spPr>
      </p:pic>
      <p:grpSp>
        <p:nvGrpSpPr>
          <p:cNvPr id="5" name="Группа 4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6" name="Рисунок 5"/>
            <p:cNvPicPr>
              <a:picLocks noChangeAspect="1"/>
            </p:cNvPicPr>
            <p:nvPr/>
          </p:nvPicPr>
          <p:blipFill rotWithShape="1">
            <a:blip r:embed="rId3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2</a:t>
              </a: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FDA8CAEE-8BC7-42F6-AC6E-B8CC04103EC4}"/>
              </a:ext>
            </a:extLst>
          </p:cNvPr>
          <p:cNvSpPr txBox="1"/>
          <p:nvPr/>
        </p:nvSpPr>
        <p:spPr>
          <a:xfrm>
            <a:off x="1375978" y="1527905"/>
            <a:ext cx="94400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400" b="1" dirty="0">
                <a:latin typeface="Arial" panose="020B0604020202020204" pitchFamily="34" charset="0"/>
                <a:cs typeface="Arial" panose="020B0604020202020204" pitchFamily="34" charset="0"/>
              </a:rPr>
              <a:t>Сколько игроков в бейсбольной команде?</a:t>
            </a:r>
            <a:endParaRPr lang="ru-RU" sz="1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317B184-AB4E-41EB-B06A-A0D3061C1F7E}"/>
              </a:ext>
            </a:extLst>
          </p:cNvPr>
          <p:cNvSpPr txBox="1"/>
          <p:nvPr/>
        </p:nvSpPr>
        <p:spPr>
          <a:xfrm>
            <a:off x="3474396" y="3287949"/>
            <a:ext cx="524320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 игроков</a:t>
            </a:r>
          </a:p>
        </p:txBody>
      </p:sp>
    </p:spTree>
    <p:extLst>
      <p:ext uri="{BB962C8B-B14F-4D97-AF65-F5344CB8AC3E}">
        <p14:creationId xmlns:p14="http://schemas.microsoft.com/office/powerpoint/2010/main" val="3733025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0A4574C9-402C-4869-9DF2-ADB7CAAE85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6459" y="789756"/>
            <a:ext cx="12192000" cy="5492496"/>
          </a:xfrm>
          <a:prstGeom prst="rect">
            <a:avLst/>
          </a:prstGeom>
        </p:spPr>
      </p:pic>
      <p:grpSp>
        <p:nvGrpSpPr>
          <p:cNvPr id="5" name="Группа 4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6" name="Рисунок 5"/>
            <p:cNvPicPr>
              <a:picLocks noChangeAspect="1"/>
            </p:cNvPicPr>
            <p:nvPr/>
          </p:nvPicPr>
          <p:blipFill rotWithShape="1">
            <a:blip r:embed="rId3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3</a:t>
              </a:r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B317B184-AB4E-41EB-B06A-A0D3061C1F7E}"/>
              </a:ext>
            </a:extLst>
          </p:cNvPr>
          <p:cNvSpPr txBox="1"/>
          <p:nvPr/>
        </p:nvSpPr>
        <p:spPr>
          <a:xfrm>
            <a:off x="2681592" y="4649654"/>
            <a:ext cx="68288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Велосипедное поло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FCCD992-DDEF-4FFD-838B-2A2F2C423C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51641" y="508194"/>
            <a:ext cx="7208520" cy="3759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8789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0A4574C9-402C-4869-9DF2-ADB7CAAE85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6459" y="789756"/>
            <a:ext cx="12192000" cy="5492496"/>
          </a:xfrm>
          <a:prstGeom prst="rect">
            <a:avLst/>
          </a:prstGeom>
        </p:spPr>
      </p:pic>
      <p:grpSp>
        <p:nvGrpSpPr>
          <p:cNvPr id="5" name="Группа 4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6" name="Рисунок 5"/>
            <p:cNvPicPr>
              <a:picLocks noChangeAspect="1"/>
            </p:cNvPicPr>
            <p:nvPr/>
          </p:nvPicPr>
          <p:blipFill rotWithShape="1">
            <a:blip r:embed="rId3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4</a:t>
              </a: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FDA8CAEE-8BC7-42F6-AC6E-B8CC04103EC4}"/>
              </a:ext>
            </a:extLst>
          </p:cNvPr>
          <p:cNvSpPr txBox="1"/>
          <p:nvPr/>
        </p:nvSpPr>
        <p:spPr>
          <a:xfrm>
            <a:off x="252919" y="1634596"/>
            <a:ext cx="11686162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Каким водным видом спорта можно заниматься в команде по 20 человек?</a:t>
            </a:r>
          </a:p>
          <a:p>
            <a:endParaRPr lang="ru-RU" sz="1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317B184-AB4E-41EB-B06A-A0D3061C1F7E}"/>
              </a:ext>
            </a:extLst>
          </p:cNvPr>
          <p:cNvSpPr txBox="1"/>
          <p:nvPr/>
        </p:nvSpPr>
        <p:spPr>
          <a:xfrm>
            <a:off x="3185376" y="4218374"/>
            <a:ext cx="609094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8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Гонка </a:t>
            </a:r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на лодках-драконах</a:t>
            </a:r>
          </a:p>
        </p:txBody>
      </p:sp>
    </p:spTree>
    <p:extLst>
      <p:ext uri="{BB962C8B-B14F-4D97-AF65-F5344CB8AC3E}">
        <p14:creationId xmlns:p14="http://schemas.microsoft.com/office/powerpoint/2010/main" val="3388442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0A4574C9-402C-4869-9DF2-ADB7CAAE85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6459" y="789756"/>
            <a:ext cx="12192000" cy="5492496"/>
          </a:xfrm>
          <a:prstGeom prst="rect">
            <a:avLst/>
          </a:prstGeom>
        </p:spPr>
      </p:pic>
      <p:grpSp>
        <p:nvGrpSpPr>
          <p:cNvPr id="5" name="Группа 4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6" name="Рисунок 5"/>
            <p:cNvPicPr>
              <a:picLocks noChangeAspect="1"/>
            </p:cNvPicPr>
            <p:nvPr/>
          </p:nvPicPr>
          <p:blipFill rotWithShape="1">
            <a:blip r:embed="rId3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5</a:t>
              </a: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FDA8CAEE-8BC7-42F6-AC6E-B8CC04103EC4}"/>
              </a:ext>
            </a:extLst>
          </p:cNvPr>
          <p:cNvSpPr txBox="1"/>
          <p:nvPr/>
        </p:nvSpPr>
        <p:spPr>
          <a:xfrm>
            <a:off x="549458" y="1829759"/>
            <a:ext cx="11138170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400" b="1" dirty="0">
                <a:latin typeface="Arial" panose="020B0604020202020204" pitchFamily="34" charset="0"/>
                <a:cs typeface="Arial" panose="020B0604020202020204" pitchFamily="34" charset="0"/>
              </a:rPr>
              <a:t>Как называются гонки на мотоциклах по мотодрому?</a:t>
            </a:r>
          </a:p>
          <a:p>
            <a:endParaRPr lang="ru-RU" sz="1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317B184-AB4E-41EB-B06A-A0D3061C1F7E}"/>
              </a:ext>
            </a:extLst>
          </p:cNvPr>
          <p:cNvSpPr txBox="1"/>
          <p:nvPr/>
        </p:nvSpPr>
        <p:spPr>
          <a:xfrm>
            <a:off x="3474396" y="3797304"/>
            <a:ext cx="524320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спидвей</a:t>
            </a:r>
          </a:p>
        </p:txBody>
      </p:sp>
    </p:spTree>
    <p:extLst>
      <p:ext uri="{BB962C8B-B14F-4D97-AF65-F5344CB8AC3E}">
        <p14:creationId xmlns:p14="http://schemas.microsoft.com/office/powerpoint/2010/main" val="2398013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0A4574C9-402C-4869-9DF2-ADB7CAAE85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6459" y="789756"/>
            <a:ext cx="12192000" cy="5492496"/>
          </a:xfrm>
          <a:prstGeom prst="rect">
            <a:avLst/>
          </a:prstGeom>
        </p:spPr>
      </p:pic>
      <p:grpSp>
        <p:nvGrpSpPr>
          <p:cNvPr id="5" name="Группа 4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6" name="Рисунок 5"/>
            <p:cNvPicPr>
              <a:picLocks noChangeAspect="1"/>
            </p:cNvPicPr>
            <p:nvPr/>
          </p:nvPicPr>
          <p:blipFill rotWithShape="1">
            <a:blip r:embed="rId3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6</a:t>
              </a: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FDA8CAEE-8BC7-42F6-AC6E-B8CC04103EC4}"/>
              </a:ext>
            </a:extLst>
          </p:cNvPr>
          <p:cNvSpPr txBox="1"/>
          <p:nvPr/>
        </p:nvSpPr>
        <p:spPr>
          <a:xfrm>
            <a:off x="549458" y="1719214"/>
            <a:ext cx="11138170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400" b="1" dirty="0">
                <a:latin typeface="Arial" panose="020B0604020202020204" pitchFamily="34" charset="0"/>
                <a:cs typeface="Arial" panose="020B0604020202020204" pitchFamily="34" charset="0"/>
              </a:rPr>
              <a:t>При каком плавании обе руки движутся вместе с одной стороны?</a:t>
            </a:r>
          </a:p>
          <a:p>
            <a:endParaRPr lang="ru-RU" sz="1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317B184-AB4E-41EB-B06A-A0D3061C1F7E}"/>
              </a:ext>
            </a:extLst>
          </p:cNvPr>
          <p:cNvSpPr txBox="1"/>
          <p:nvPr/>
        </p:nvSpPr>
        <p:spPr>
          <a:xfrm>
            <a:off x="2944238" y="3746803"/>
            <a:ext cx="63035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Брасс</a:t>
            </a:r>
          </a:p>
        </p:txBody>
      </p:sp>
    </p:spTree>
    <p:extLst>
      <p:ext uri="{BB962C8B-B14F-4D97-AF65-F5344CB8AC3E}">
        <p14:creationId xmlns:p14="http://schemas.microsoft.com/office/powerpoint/2010/main" val="3735954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0A4574C9-402C-4869-9DF2-ADB7CAAE85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6459" y="789756"/>
            <a:ext cx="12192000" cy="5492496"/>
          </a:xfrm>
          <a:prstGeom prst="rect">
            <a:avLst/>
          </a:prstGeom>
        </p:spPr>
      </p:pic>
      <p:grpSp>
        <p:nvGrpSpPr>
          <p:cNvPr id="5" name="Группа 4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6" name="Рисунок 5"/>
            <p:cNvPicPr>
              <a:picLocks noChangeAspect="1"/>
            </p:cNvPicPr>
            <p:nvPr/>
          </p:nvPicPr>
          <p:blipFill rotWithShape="1">
            <a:blip r:embed="rId3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7</a:t>
              </a: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FDA8CAEE-8BC7-42F6-AC6E-B8CC04103EC4}"/>
              </a:ext>
            </a:extLst>
          </p:cNvPr>
          <p:cNvSpPr txBox="1"/>
          <p:nvPr/>
        </p:nvSpPr>
        <p:spPr>
          <a:xfrm>
            <a:off x="526915" y="2011155"/>
            <a:ext cx="1113817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400" b="1" dirty="0">
                <a:latin typeface="Arial" panose="020B0604020202020204" pitchFamily="34" charset="0"/>
                <a:cs typeface="Arial" panose="020B0604020202020204" pitchFamily="34" charset="0"/>
              </a:rPr>
              <a:t>Сколько дней длятся зимние Олимпийские игры?</a:t>
            </a:r>
            <a:endParaRPr lang="ru-RU" sz="1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317B184-AB4E-41EB-B06A-A0D3061C1F7E}"/>
              </a:ext>
            </a:extLst>
          </p:cNvPr>
          <p:cNvSpPr txBox="1"/>
          <p:nvPr/>
        </p:nvSpPr>
        <p:spPr>
          <a:xfrm>
            <a:off x="3474396" y="3894131"/>
            <a:ext cx="524320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 дней</a:t>
            </a:r>
          </a:p>
        </p:txBody>
      </p:sp>
    </p:spTree>
    <p:extLst>
      <p:ext uri="{BB962C8B-B14F-4D97-AF65-F5344CB8AC3E}">
        <p14:creationId xmlns:p14="http://schemas.microsoft.com/office/powerpoint/2010/main" val="1781668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0A4574C9-402C-4869-9DF2-ADB7CAAE85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6459" y="789756"/>
            <a:ext cx="12192000" cy="5492496"/>
          </a:xfrm>
          <a:prstGeom prst="rect">
            <a:avLst/>
          </a:prstGeom>
        </p:spPr>
      </p:pic>
      <p:grpSp>
        <p:nvGrpSpPr>
          <p:cNvPr id="5" name="Группа 4"/>
          <p:cNvGrpSpPr/>
          <p:nvPr/>
        </p:nvGrpSpPr>
        <p:grpSpPr>
          <a:xfrm>
            <a:off x="4150" y="0"/>
            <a:ext cx="6073459" cy="3859898"/>
            <a:chOff x="0" y="0"/>
            <a:chExt cx="6073459" cy="3859898"/>
          </a:xfrm>
        </p:grpSpPr>
        <p:pic>
          <p:nvPicPr>
            <p:cNvPr id="6" name="Рисунок 5"/>
            <p:cNvPicPr>
              <a:picLocks noChangeAspect="1"/>
            </p:cNvPicPr>
            <p:nvPr/>
          </p:nvPicPr>
          <p:blipFill rotWithShape="1">
            <a:blip r:embed="rId3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8</a:t>
              </a: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FDA8CAEE-8BC7-42F6-AC6E-B8CC04103EC4}"/>
              </a:ext>
            </a:extLst>
          </p:cNvPr>
          <p:cNvSpPr txBox="1"/>
          <p:nvPr/>
        </p:nvSpPr>
        <p:spPr>
          <a:xfrm>
            <a:off x="526915" y="2012446"/>
            <a:ext cx="111381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5400" b="1" dirty="0">
                <a:latin typeface="Arial" panose="020B0604020202020204" pitchFamily="34" charset="0"/>
                <a:cs typeface="Arial" panose="020B0604020202020204" pitchFamily="34" charset="0"/>
              </a:rPr>
              <a:t>Какой массы женское ядро?</a:t>
            </a:r>
            <a:endParaRPr lang="ru-RU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317B184-AB4E-41EB-B06A-A0D3061C1F7E}"/>
              </a:ext>
            </a:extLst>
          </p:cNvPr>
          <p:cNvSpPr txBox="1"/>
          <p:nvPr/>
        </p:nvSpPr>
        <p:spPr>
          <a:xfrm>
            <a:off x="3347937" y="3818657"/>
            <a:ext cx="524320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 килограмма</a:t>
            </a:r>
          </a:p>
        </p:txBody>
      </p:sp>
    </p:spTree>
    <p:extLst>
      <p:ext uri="{BB962C8B-B14F-4D97-AF65-F5344CB8AC3E}">
        <p14:creationId xmlns:p14="http://schemas.microsoft.com/office/powerpoint/2010/main" val="2938877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0A4574C9-402C-4869-9DF2-ADB7CAAE85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6459" y="789756"/>
            <a:ext cx="12192000" cy="5492496"/>
          </a:xfrm>
          <a:prstGeom prst="rect">
            <a:avLst/>
          </a:prstGeom>
        </p:spPr>
      </p:pic>
      <p:grpSp>
        <p:nvGrpSpPr>
          <p:cNvPr id="5" name="Группа 4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6" name="Рисунок 5"/>
            <p:cNvPicPr>
              <a:picLocks noChangeAspect="1"/>
            </p:cNvPicPr>
            <p:nvPr/>
          </p:nvPicPr>
          <p:blipFill rotWithShape="1">
            <a:blip r:embed="rId3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9</a:t>
              </a: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FDA8CAEE-8BC7-42F6-AC6E-B8CC04103EC4}"/>
              </a:ext>
            </a:extLst>
          </p:cNvPr>
          <p:cNvSpPr txBox="1"/>
          <p:nvPr/>
        </p:nvSpPr>
        <p:spPr>
          <a:xfrm>
            <a:off x="630833" y="1838393"/>
            <a:ext cx="11138170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400" b="1" dirty="0">
                <a:latin typeface="Arial" panose="020B0604020202020204" pitchFamily="34" charset="0"/>
                <a:cs typeface="Arial" panose="020B0604020202020204" pitchFamily="34" charset="0"/>
              </a:rPr>
              <a:t>Другое название настольного тенниса – это…</a:t>
            </a:r>
          </a:p>
          <a:p>
            <a:pPr algn="ctr"/>
            <a:endParaRPr lang="ru-RU" sz="1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317B184-AB4E-41EB-B06A-A0D3061C1F7E}"/>
              </a:ext>
            </a:extLst>
          </p:cNvPr>
          <p:cNvSpPr txBox="1"/>
          <p:nvPr/>
        </p:nvSpPr>
        <p:spPr>
          <a:xfrm>
            <a:off x="3578314" y="3818657"/>
            <a:ext cx="524320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пинг-понг</a:t>
            </a:r>
          </a:p>
        </p:txBody>
      </p:sp>
    </p:spTree>
    <p:extLst>
      <p:ext uri="{BB962C8B-B14F-4D97-AF65-F5344CB8AC3E}">
        <p14:creationId xmlns:p14="http://schemas.microsoft.com/office/powerpoint/2010/main" val="1662624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0A4574C9-402C-4869-9DF2-ADB7CAAE85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6459" y="789756"/>
            <a:ext cx="12192000" cy="5492496"/>
          </a:xfrm>
          <a:prstGeom prst="rect">
            <a:avLst/>
          </a:prstGeom>
        </p:spPr>
      </p:pic>
      <p:grpSp>
        <p:nvGrpSpPr>
          <p:cNvPr id="5" name="Группа 4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6" name="Рисунок 5"/>
            <p:cNvPicPr>
              <a:picLocks noChangeAspect="1"/>
            </p:cNvPicPr>
            <p:nvPr/>
          </p:nvPicPr>
          <p:blipFill rotWithShape="1">
            <a:blip r:embed="rId3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205201" y="209006"/>
              <a:ext cx="332321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10</a:t>
              </a: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FDA8CAEE-8BC7-42F6-AC6E-B8CC04103EC4}"/>
              </a:ext>
            </a:extLst>
          </p:cNvPr>
          <p:cNvSpPr txBox="1"/>
          <p:nvPr/>
        </p:nvSpPr>
        <p:spPr>
          <a:xfrm>
            <a:off x="526915" y="1821367"/>
            <a:ext cx="11138170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400" b="1" dirty="0">
                <a:latin typeface="Arial" panose="020B0604020202020204" pitchFamily="34" charset="0"/>
                <a:cs typeface="Arial" panose="020B0604020202020204" pitchFamily="34" charset="0"/>
              </a:rPr>
              <a:t>Как называется штрафной бросок в хоккее?</a:t>
            </a:r>
          </a:p>
          <a:p>
            <a:pPr algn="ctr"/>
            <a:endParaRPr lang="ru-RU" sz="1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317B184-AB4E-41EB-B06A-A0D3061C1F7E}"/>
              </a:ext>
            </a:extLst>
          </p:cNvPr>
          <p:cNvSpPr txBox="1"/>
          <p:nvPr/>
        </p:nvSpPr>
        <p:spPr>
          <a:xfrm>
            <a:off x="3578314" y="3818657"/>
            <a:ext cx="524320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Буллит</a:t>
            </a:r>
          </a:p>
        </p:txBody>
      </p:sp>
    </p:spTree>
    <p:extLst>
      <p:ext uri="{BB962C8B-B14F-4D97-AF65-F5344CB8AC3E}">
        <p14:creationId xmlns:p14="http://schemas.microsoft.com/office/powerpoint/2010/main" val="1582341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Скругленный прямоугольник 11"/>
          <p:cNvSpPr/>
          <p:nvPr/>
        </p:nvSpPr>
        <p:spPr>
          <a:xfrm>
            <a:off x="2381794" y="-102896"/>
            <a:ext cx="7428411" cy="1702317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1" name="Скругленный прямоугольник 10"/>
          <p:cNvSpPr/>
          <p:nvPr/>
        </p:nvSpPr>
        <p:spPr>
          <a:xfrm>
            <a:off x="-1" y="1148080"/>
            <a:ext cx="12527281" cy="5709919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/>
              <a:t>ё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952097" y="374355"/>
            <a:ext cx="228780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6 ТУР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166353" y="2163744"/>
            <a:ext cx="1010313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anose="05000000000000000000" pitchFamily="2" charset="2"/>
              <a:buChar char="Ø"/>
            </a:pPr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Вам необходимо определить, что общего между изображениями.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На каждый вопрос отведено 15 сек.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ru-RU" sz="4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 За правильный ответ +2 балла, за неправильный ответ  -2 балла, за пропуск 0 баллов!</a:t>
            </a:r>
          </a:p>
          <a:p>
            <a:endParaRPr lang="ru-RU" sz="40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3599727" y="1231433"/>
            <a:ext cx="494238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5400" b="1" dirty="0">
                <a:latin typeface="Arial" panose="020B0604020202020204" pitchFamily="34" charset="0"/>
                <a:cs typeface="Arial" panose="020B0604020202020204" pitchFamily="34" charset="0"/>
              </a:rPr>
              <a:t>Где логика?</a:t>
            </a:r>
          </a:p>
        </p:txBody>
      </p:sp>
    </p:spTree>
    <p:extLst>
      <p:ext uri="{BB962C8B-B14F-4D97-AF65-F5344CB8AC3E}">
        <p14:creationId xmlns:p14="http://schemas.microsoft.com/office/powerpoint/2010/main" val="2850811369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E6BD3933-4B15-4481-B1EC-4E69433029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330802"/>
            <a:ext cx="12192000" cy="4196396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F61867B8-7448-44D6-A58A-0D11BD15B1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6072142" cy="3859102"/>
          </a:xfrm>
          <a:prstGeom prst="rect">
            <a:avLst/>
          </a:prstGeom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D1FFFF59-3FCA-459F-A114-78FAEAC7D77B}"/>
              </a:ext>
            </a:extLst>
          </p:cNvPr>
          <p:cNvSpPr/>
          <p:nvPr/>
        </p:nvSpPr>
        <p:spPr>
          <a:xfrm>
            <a:off x="55896" y="117086"/>
            <a:ext cx="298017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Вопрос 1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194DFD5-D0C7-436B-AF74-052AC7C430D8}"/>
              </a:ext>
            </a:extLst>
          </p:cNvPr>
          <p:cNvSpPr txBox="1"/>
          <p:nvPr/>
        </p:nvSpPr>
        <p:spPr>
          <a:xfrm>
            <a:off x="2962656" y="395848"/>
            <a:ext cx="647395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400" b="1" dirty="0">
                <a:latin typeface="Arial" panose="020B0604020202020204" pitchFamily="34" charset="0"/>
                <a:cs typeface="Arial" panose="020B0604020202020204" pitchFamily="34" charset="0"/>
              </a:rPr>
              <a:t>Что объединяет эти изображения?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34BCC579-3703-4286-B425-CA753214FC8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2495" y="1798515"/>
            <a:ext cx="7799294" cy="4355345"/>
          </a:xfrm>
          <a:prstGeom prst="rect">
            <a:avLst/>
          </a:prstGeom>
        </p:spPr>
      </p:pic>
      <p:pic>
        <p:nvPicPr>
          <p:cNvPr id="8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585310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E6BD3933-4B15-4481-B1EC-4E69433029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330802"/>
            <a:ext cx="12192000" cy="4196396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F61867B8-7448-44D6-A58A-0D11BD15B1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6072142" cy="3859102"/>
          </a:xfrm>
          <a:prstGeom prst="rect">
            <a:avLst/>
          </a:prstGeom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D1FFFF59-3FCA-459F-A114-78FAEAC7D77B}"/>
              </a:ext>
            </a:extLst>
          </p:cNvPr>
          <p:cNvSpPr/>
          <p:nvPr/>
        </p:nvSpPr>
        <p:spPr>
          <a:xfrm>
            <a:off x="55896" y="117086"/>
            <a:ext cx="298017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Вопрос 2</a:t>
            </a:r>
          </a:p>
        </p:txBody>
      </p:sp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FC0CC46D-8654-4A7A-9AB4-5DF1DE18A1F6}"/>
              </a:ext>
            </a:extLst>
          </p:cNvPr>
          <p:cNvSpPr/>
          <p:nvPr/>
        </p:nvSpPr>
        <p:spPr>
          <a:xfrm>
            <a:off x="2752992" y="311005"/>
            <a:ext cx="6638299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4400" b="1" dirty="0">
                <a:latin typeface="Arial" panose="020B0604020202020204" pitchFamily="34" charset="0"/>
                <a:cs typeface="Arial" panose="020B0604020202020204" pitchFamily="34" charset="0"/>
              </a:rPr>
              <a:t>Что объединяет эти изображения?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138C1C8A-93D9-4DD6-BF55-9EF8CF646EE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6458" y="1945383"/>
            <a:ext cx="8419084" cy="4702847"/>
          </a:xfrm>
          <a:prstGeom prst="rect">
            <a:avLst/>
          </a:prstGeom>
        </p:spPr>
      </p:pic>
      <p:pic>
        <p:nvPicPr>
          <p:cNvPr id="9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93549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E6BD3933-4B15-4481-B1EC-4E69433029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330802"/>
            <a:ext cx="12192000" cy="4196396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F61867B8-7448-44D6-A58A-0D11BD15B1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6072142" cy="3859102"/>
          </a:xfrm>
          <a:prstGeom prst="rect">
            <a:avLst/>
          </a:prstGeom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D1FFFF59-3FCA-459F-A114-78FAEAC7D77B}"/>
              </a:ext>
            </a:extLst>
          </p:cNvPr>
          <p:cNvSpPr/>
          <p:nvPr/>
        </p:nvSpPr>
        <p:spPr>
          <a:xfrm>
            <a:off x="55896" y="117086"/>
            <a:ext cx="298017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Вопрос 3</a:t>
            </a:r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304ABAE2-6855-4C4C-99B1-126989493BC2}"/>
              </a:ext>
            </a:extLst>
          </p:cNvPr>
          <p:cNvSpPr/>
          <p:nvPr/>
        </p:nvSpPr>
        <p:spPr>
          <a:xfrm>
            <a:off x="3135543" y="163253"/>
            <a:ext cx="592091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Что объединяет эти изображения?</a:t>
            </a: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03EB1FC9-6D3C-47E3-A310-D8B3BEAF416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4788" y="2280694"/>
            <a:ext cx="7202424" cy="4266301"/>
          </a:xfrm>
          <a:prstGeom prst="rect">
            <a:avLst/>
          </a:prstGeom>
        </p:spPr>
      </p:pic>
      <p:pic>
        <p:nvPicPr>
          <p:cNvPr id="8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843431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E6BD3933-4B15-4481-B1EC-4E69433029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330802"/>
            <a:ext cx="12192000" cy="4196396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F61867B8-7448-44D6-A58A-0D11BD15B1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6072142" cy="3859102"/>
          </a:xfrm>
          <a:prstGeom prst="rect">
            <a:avLst/>
          </a:prstGeom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D1FFFF59-3FCA-459F-A114-78FAEAC7D77B}"/>
              </a:ext>
            </a:extLst>
          </p:cNvPr>
          <p:cNvSpPr/>
          <p:nvPr/>
        </p:nvSpPr>
        <p:spPr>
          <a:xfrm>
            <a:off x="55896" y="117086"/>
            <a:ext cx="298017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Вопрос 4</a:t>
            </a:r>
          </a:p>
        </p:txBody>
      </p:sp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E6B02359-4209-49BC-90DB-41EFB315FD46}"/>
              </a:ext>
            </a:extLst>
          </p:cNvPr>
          <p:cNvSpPr/>
          <p:nvPr/>
        </p:nvSpPr>
        <p:spPr>
          <a:xfrm>
            <a:off x="3223369" y="316331"/>
            <a:ext cx="5745263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Что объединяет эти изображения?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38A40217-506A-415E-AC05-32E9E08713F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5801" y="2278885"/>
            <a:ext cx="7420398" cy="4082324"/>
          </a:xfrm>
          <a:prstGeom prst="rect">
            <a:avLst/>
          </a:prstGeom>
        </p:spPr>
      </p:pic>
      <p:pic>
        <p:nvPicPr>
          <p:cNvPr id="9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94379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E6BD3933-4B15-4481-B1EC-4E69433029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330802"/>
            <a:ext cx="12192000" cy="4196396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F61867B8-7448-44D6-A58A-0D11BD15B1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6072142" cy="3859102"/>
          </a:xfrm>
          <a:prstGeom prst="rect">
            <a:avLst/>
          </a:prstGeom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D1FFFF59-3FCA-459F-A114-78FAEAC7D77B}"/>
              </a:ext>
            </a:extLst>
          </p:cNvPr>
          <p:cNvSpPr/>
          <p:nvPr/>
        </p:nvSpPr>
        <p:spPr>
          <a:xfrm>
            <a:off x="55896" y="117086"/>
            <a:ext cx="298017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Вопрос 5</a:t>
            </a:r>
          </a:p>
        </p:txBody>
      </p:sp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FECBF331-31E0-44E8-925E-E3242A29DDD2}"/>
              </a:ext>
            </a:extLst>
          </p:cNvPr>
          <p:cNvSpPr/>
          <p:nvPr/>
        </p:nvSpPr>
        <p:spPr>
          <a:xfrm>
            <a:off x="3224907" y="163252"/>
            <a:ext cx="574218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Что объединяет эти изображения?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871C035B-B5EA-4473-8D61-1BD275E9181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2750" y="1863386"/>
            <a:ext cx="8826500" cy="4648200"/>
          </a:xfrm>
          <a:prstGeom prst="rect">
            <a:avLst/>
          </a:prstGeom>
        </p:spPr>
      </p:pic>
      <p:pic>
        <p:nvPicPr>
          <p:cNvPr id="9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10119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E6BD3933-4B15-4481-B1EC-4E69433029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330802"/>
            <a:ext cx="12192000" cy="4196396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F61867B8-7448-44D6-A58A-0D11BD15B1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6072142" cy="3859102"/>
          </a:xfrm>
          <a:prstGeom prst="rect">
            <a:avLst/>
          </a:prstGeom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D1FFFF59-3FCA-459F-A114-78FAEAC7D77B}"/>
              </a:ext>
            </a:extLst>
          </p:cNvPr>
          <p:cNvSpPr/>
          <p:nvPr/>
        </p:nvSpPr>
        <p:spPr>
          <a:xfrm>
            <a:off x="55896" y="117086"/>
            <a:ext cx="298017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Вопрос 6</a:t>
            </a:r>
          </a:p>
        </p:txBody>
      </p:sp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3F24A661-FAE5-4D67-AC1A-0DFD155B2F36}"/>
              </a:ext>
            </a:extLst>
          </p:cNvPr>
          <p:cNvSpPr/>
          <p:nvPr/>
        </p:nvSpPr>
        <p:spPr>
          <a:xfrm>
            <a:off x="2809380" y="483001"/>
            <a:ext cx="6573241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4400" b="1" dirty="0">
                <a:latin typeface="Arial" panose="020B0604020202020204" pitchFamily="34" charset="0"/>
                <a:cs typeface="Arial" panose="020B0604020202020204" pitchFamily="34" charset="0"/>
              </a:rPr>
              <a:t>Что объединяет эти изображения?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1C8CFE27-C3A7-45E7-A88E-A984F5E4DEB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1395" y="2071262"/>
            <a:ext cx="8289211" cy="4341117"/>
          </a:xfrm>
          <a:prstGeom prst="rect">
            <a:avLst/>
          </a:prstGeom>
        </p:spPr>
      </p:pic>
      <p:pic>
        <p:nvPicPr>
          <p:cNvPr id="9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6170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E6BD3933-4B15-4481-B1EC-4E69433029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330802"/>
            <a:ext cx="12192000" cy="4196396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F61867B8-7448-44D6-A58A-0D11BD15B1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6072142" cy="3859102"/>
          </a:xfrm>
          <a:prstGeom prst="rect">
            <a:avLst/>
          </a:prstGeom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D1FFFF59-3FCA-459F-A114-78FAEAC7D77B}"/>
              </a:ext>
            </a:extLst>
          </p:cNvPr>
          <p:cNvSpPr/>
          <p:nvPr/>
        </p:nvSpPr>
        <p:spPr>
          <a:xfrm>
            <a:off x="55896" y="117086"/>
            <a:ext cx="298017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Вопрос 7</a:t>
            </a:r>
          </a:p>
        </p:txBody>
      </p:sp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4B9DDA7A-A358-4C80-ABBB-929F7F24699B}"/>
              </a:ext>
            </a:extLst>
          </p:cNvPr>
          <p:cNvSpPr/>
          <p:nvPr/>
        </p:nvSpPr>
        <p:spPr>
          <a:xfrm>
            <a:off x="2723977" y="490639"/>
            <a:ext cx="6744046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4400" b="1" dirty="0">
                <a:latin typeface="Arial" panose="020B0604020202020204" pitchFamily="34" charset="0"/>
                <a:cs typeface="Arial" panose="020B0604020202020204" pitchFamily="34" charset="0"/>
              </a:rPr>
              <a:t>Что объединяет эти изображения?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AD497030-A5AB-4262-9B13-4CD6CF0C2FA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8701" y="2152546"/>
            <a:ext cx="8074598" cy="4510420"/>
          </a:xfrm>
          <a:prstGeom prst="rect">
            <a:avLst/>
          </a:prstGeom>
        </p:spPr>
      </p:pic>
      <p:pic>
        <p:nvPicPr>
          <p:cNvPr id="9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39562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5000"/>
    </mc:Choice>
    <mc:Fallback xmlns="">
      <p:transition spd="slow" advClick="0" advTm="1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E6BD3933-4B15-4481-B1EC-4E69433029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330802"/>
            <a:ext cx="12192000" cy="4196396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F61867B8-7448-44D6-A58A-0D11BD15B1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6072142" cy="3859102"/>
          </a:xfrm>
          <a:prstGeom prst="rect">
            <a:avLst/>
          </a:prstGeom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D1FFFF59-3FCA-459F-A114-78FAEAC7D77B}"/>
              </a:ext>
            </a:extLst>
          </p:cNvPr>
          <p:cNvSpPr/>
          <p:nvPr/>
        </p:nvSpPr>
        <p:spPr>
          <a:xfrm>
            <a:off x="55896" y="117086"/>
            <a:ext cx="298017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Вопрос 8</a:t>
            </a:r>
          </a:p>
        </p:txBody>
      </p:sp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5367842E-F2C5-4AB2-BD81-CA6003318D59}"/>
              </a:ext>
            </a:extLst>
          </p:cNvPr>
          <p:cNvSpPr/>
          <p:nvPr/>
        </p:nvSpPr>
        <p:spPr>
          <a:xfrm>
            <a:off x="3237245" y="447347"/>
            <a:ext cx="607214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Что объединяет эти изображения?</a:t>
            </a: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9D9D7DC0-8283-4534-9091-BEA60323681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9152" y="1962305"/>
            <a:ext cx="8297329" cy="4633462"/>
          </a:xfrm>
          <a:prstGeom prst="rect">
            <a:avLst/>
          </a:prstGeom>
        </p:spPr>
      </p:pic>
      <p:pic>
        <p:nvPicPr>
          <p:cNvPr id="8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80068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2212886" y="2259485"/>
            <a:ext cx="776622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Проверка ответов 6 тура</a:t>
            </a:r>
          </a:p>
        </p:txBody>
      </p:sp>
    </p:spTree>
    <p:extLst>
      <p:ext uri="{BB962C8B-B14F-4D97-AF65-F5344CB8AC3E}">
        <p14:creationId xmlns:p14="http://schemas.microsoft.com/office/powerpoint/2010/main" val="3816531204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BD4A7425-27BB-4D90-A443-B2A03517E6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28928"/>
            <a:ext cx="12192000" cy="4200144"/>
          </a:xfrm>
          <a:prstGeom prst="rect">
            <a:avLst/>
          </a:prstGeom>
        </p:spPr>
      </p:pic>
      <p:grpSp>
        <p:nvGrpSpPr>
          <p:cNvPr id="7" name="Группа 6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8" name="Рисунок 7"/>
            <p:cNvPicPr>
              <a:picLocks noChangeAspect="1"/>
            </p:cNvPicPr>
            <p:nvPr/>
          </p:nvPicPr>
          <p:blipFill rotWithShape="1">
            <a:blip r:embed="rId3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1</a:t>
              </a:r>
            </a:p>
          </p:txBody>
        </p:sp>
      </p:grpSp>
      <p:sp>
        <p:nvSpPr>
          <p:cNvPr id="5" name="Скругленный прямоугольник 4"/>
          <p:cNvSpPr/>
          <p:nvPr/>
        </p:nvSpPr>
        <p:spPr>
          <a:xfrm>
            <a:off x="4010157" y="-115422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417FC5-298A-489C-8C73-7221F4BC8481}"/>
              </a:ext>
            </a:extLst>
          </p:cNvPr>
          <p:cNvSpPr txBox="1"/>
          <p:nvPr/>
        </p:nvSpPr>
        <p:spPr>
          <a:xfrm>
            <a:off x="4293711" y="4818888"/>
            <a:ext cx="36045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Биатлон</a:t>
            </a: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FA2549CE-C208-4337-8405-C451E9FF66D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9752" y="329910"/>
            <a:ext cx="6527984" cy="3645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7383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EBA02139-1441-45A8-AA4A-6418BDEBF8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28928"/>
            <a:ext cx="12192000" cy="4200144"/>
          </a:xfrm>
          <a:prstGeom prst="rect">
            <a:avLst/>
          </a:prstGeom>
        </p:spPr>
      </p:pic>
      <p:grpSp>
        <p:nvGrpSpPr>
          <p:cNvPr id="7" name="Группа 6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8" name="Рисунок 7"/>
            <p:cNvPicPr>
              <a:picLocks noChangeAspect="1"/>
            </p:cNvPicPr>
            <p:nvPr/>
          </p:nvPicPr>
          <p:blipFill rotWithShape="1">
            <a:blip r:embed="rId3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2</a:t>
              </a:r>
            </a:p>
          </p:txBody>
        </p:sp>
      </p:grpSp>
      <p:sp>
        <p:nvSpPr>
          <p:cNvPr id="5" name="Скругленный прямоугольник 4"/>
          <p:cNvSpPr/>
          <p:nvPr/>
        </p:nvSpPr>
        <p:spPr>
          <a:xfrm>
            <a:off x="4010157" y="-115422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04989ED9-F4C0-40E2-98F8-E7AE45BF7D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3007" y="209006"/>
            <a:ext cx="7212171" cy="402867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A0E60E8-6F44-41F6-96E5-5B2EB4D1A763}"/>
              </a:ext>
            </a:extLst>
          </p:cNvPr>
          <p:cNvSpPr txBox="1"/>
          <p:nvPr/>
        </p:nvSpPr>
        <p:spPr>
          <a:xfrm>
            <a:off x="3874008" y="4517136"/>
            <a:ext cx="44439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Водные лыжи</a:t>
            </a:r>
          </a:p>
        </p:txBody>
      </p:sp>
    </p:spTree>
    <p:extLst>
      <p:ext uri="{BB962C8B-B14F-4D97-AF65-F5344CB8AC3E}">
        <p14:creationId xmlns:p14="http://schemas.microsoft.com/office/powerpoint/2010/main" val="886663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DA381FB1-09A0-4F3E-B20B-BA4B9D4511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28928"/>
            <a:ext cx="12192000" cy="4200144"/>
          </a:xfrm>
          <a:prstGeom prst="rect">
            <a:avLst/>
          </a:prstGeom>
        </p:spPr>
      </p:pic>
      <p:grpSp>
        <p:nvGrpSpPr>
          <p:cNvPr id="7" name="Группа 6"/>
          <p:cNvGrpSpPr/>
          <p:nvPr/>
        </p:nvGrpSpPr>
        <p:grpSpPr>
          <a:xfrm>
            <a:off x="0" y="0"/>
            <a:ext cx="6073459" cy="3859898"/>
            <a:chOff x="62714" y="0"/>
            <a:chExt cx="6073459" cy="3859898"/>
          </a:xfrm>
        </p:grpSpPr>
        <p:pic>
          <p:nvPicPr>
            <p:cNvPr id="8" name="Рисунок 7"/>
            <p:cNvPicPr>
              <a:picLocks noChangeAspect="1"/>
            </p:cNvPicPr>
            <p:nvPr/>
          </p:nvPicPr>
          <p:blipFill rotWithShape="1">
            <a:blip r:embed="rId3"/>
            <a:srcRect l="22056" t="31383"/>
            <a:stretch/>
          </p:blipFill>
          <p:spPr>
            <a:xfrm>
              <a:off x="62714" y="0"/>
              <a:ext cx="6073459" cy="3859898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3</a:t>
              </a:r>
            </a:p>
          </p:txBody>
        </p:sp>
      </p:grpSp>
      <p:sp>
        <p:nvSpPr>
          <p:cNvPr id="5" name="Скругленный прямоугольник 4"/>
          <p:cNvSpPr/>
          <p:nvPr/>
        </p:nvSpPr>
        <p:spPr>
          <a:xfrm>
            <a:off x="4010157" y="-115422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06B718C9-CAF5-4AE7-B2E4-C3A167B84C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5695" y="209006"/>
            <a:ext cx="6358341" cy="376631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9CB78F2-78CC-440E-A757-E5AF8E2BAAF6}"/>
              </a:ext>
            </a:extLst>
          </p:cNvPr>
          <p:cNvSpPr txBox="1"/>
          <p:nvPr/>
        </p:nvSpPr>
        <p:spPr>
          <a:xfrm>
            <a:off x="4203192" y="4184326"/>
            <a:ext cx="37856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Баскетбол</a:t>
            </a:r>
          </a:p>
        </p:txBody>
      </p:sp>
    </p:spTree>
    <p:extLst>
      <p:ext uri="{BB962C8B-B14F-4D97-AF65-F5344CB8AC3E}">
        <p14:creationId xmlns:p14="http://schemas.microsoft.com/office/powerpoint/2010/main" val="2578138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0D5577C3-67DD-45B8-BAB4-06EF669BC8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28928"/>
            <a:ext cx="12192000" cy="4200144"/>
          </a:xfrm>
          <a:prstGeom prst="rect">
            <a:avLst/>
          </a:prstGeom>
        </p:spPr>
      </p:pic>
      <p:grpSp>
        <p:nvGrpSpPr>
          <p:cNvPr id="7" name="Группа 6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8" name="Рисунок 7"/>
            <p:cNvPicPr>
              <a:picLocks noChangeAspect="1"/>
            </p:cNvPicPr>
            <p:nvPr/>
          </p:nvPicPr>
          <p:blipFill rotWithShape="1">
            <a:blip r:embed="rId3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4</a:t>
              </a:r>
            </a:p>
          </p:txBody>
        </p:sp>
      </p:grpSp>
      <p:sp>
        <p:nvSpPr>
          <p:cNvPr id="5" name="Скругленный прямоугольник 4"/>
          <p:cNvSpPr/>
          <p:nvPr/>
        </p:nvSpPr>
        <p:spPr>
          <a:xfrm>
            <a:off x="4010157" y="-115422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3FEB9551-97B7-475D-B2E7-91A10F2DFFF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0480" y="137310"/>
            <a:ext cx="7126224" cy="39204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0518188-8D5B-476E-B4C9-00120273CB3D}"/>
              </a:ext>
            </a:extLst>
          </p:cNvPr>
          <p:cNvSpPr txBox="1"/>
          <p:nvPr/>
        </p:nvSpPr>
        <p:spPr>
          <a:xfrm>
            <a:off x="4385151" y="4636017"/>
            <a:ext cx="34216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Форма</a:t>
            </a:r>
          </a:p>
        </p:txBody>
      </p:sp>
    </p:spTree>
    <p:extLst>
      <p:ext uri="{BB962C8B-B14F-4D97-AF65-F5344CB8AC3E}">
        <p14:creationId xmlns:p14="http://schemas.microsoft.com/office/powerpoint/2010/main" val="2776351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4D5EFE12-C221-4712-864A-69B9EBFEF4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28928"/>
            <a:ext cx="12192000" cy="4200144"/>
          </a:xfrm>
          <a:prstGeom prst="rect">
            <a:avLst/>
          </a:prstGeom>
        </p:spPr>
      </p:pic>
      <p:grpSp>
        <p:nvGrpSpPr>
          <p:cNvPr id="7" name="Группа 6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8" name="Рисунок 7"/>
            <p:cNvPicPr>
              <a:picLocks noChangeAspect="1"/>
            </p:cNvPicPr>
            <p:nvPr/>
          </p:nvPicPr>
          <p:blipFill rotWithShape="1">
            <a:blip r:embed="rId3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5</a:t>
              </a:r>
            </a:p>
          </p:txBody>
        </p:sp>
      </p:grpSp>
      <p:sp>
        <p:nvSpPr>
          <p:cNvPr id="5" name="Скругленный прямоугольник 4"/>
          <p:cNvSpPr/>
          <p:nvPr/>
        </p:nvSpPr>
        <p:spPr>
          <a:xfrm>
            <a:off x="4010157" y="-115422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EE804151-A540-491F-A477-D558E262F1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0167" y="209006"/>
            <a:ext cx="7464965" cy="39311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FC08BDB-961E-4587-8072-FE1E2AF9EB5D}"/>
              </a:ext>
            </a:extLst>
          </p:cNvPr>
          <p:cNvSpPr txBox="1"/>
          <p:nvPr/>
        </p:nvSpPr>
        <p:spPr>
          <a:xfrm>
            <a:off x="4948428" y="4544568"/>
            <a:ext cx="2295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Хоккей</a:t>
            </a:r>
          </a:p>
        </p:txBody>
      </p:sp>
    </p:spTree>
    <p:extLst>
      <p:ext uri="{BB962C8B-B14F-4D97-AF65-F5344CB8AC3E}">
        <p14:creationId xmlns:p14="http://schemas.microsoft.com/office/powerpoint/2010/main" val="2877537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8D21595D-E40E-4DAC-A926-D12DDB3B15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28928"/>
            <a:ext cx="12192000" cy="4200144"/>
          </a:xfrm>
          <a:prstGeom prst="rect">
            <a:avLst/>
          </a:prstGeom>
        </p:spPr>
      </p:pic>
      <p:grpSp>
        <p:nvGrpSpPr>
          <p:cNvPr id="7" name="Группа 6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8" name="Рисунок 7"/>
            <p:cNvPicPr>
              <a:picLocks noChangeAspect="1"/>
            </p:cNvPicPr>
            <p:nvPr/>
          </p:nvPicPr>
          <p:blipFill rotWithShape="1">
            <a:blip r:embed="rId3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6</a:t>
              </a:r>
            </a:p>
          </p:txBody>
        </p:sp>
      </p:grpSp>
      <p:sp>
        <p:nvSpPr>
          <p:cNvPr id="5" name="Скругленный прямоугольник 4"/>
          <p:cNvSpPr/>
          <p:nvPr/>
        </p:nvSpPr>
        <p:spPr>
          <a:xfrm>
            <a:off x="4010157" y="-115422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B9F0382D-717D-4546-A376-53A034BE55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2544" y="206438"/>
            <a:ext cx="6666991" cy="349154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D59868-83B5-450F-AEDF-BE5B55112803}"/>
              </a:ext>
            </a:extLst>
          </p:cNvPr>
          <p:cNvSpPr txBox="1"/>
          <p:nvPr/>
        </p:nvSpPr>
        <p:spPr>
          <a:xfrm>
            <a:off x="4732020" y="3959352"/>
            <a:ext cx="2727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Керлинг</a:t>
            </a:r>
          </a:p>
        </p:txBody>
      </p:sp>
    </p:spTree>
    <p:extLst>
      <p:ext uri="{BB962C8B-B14F-4D97-AF65-F5344CB8AC3E}">
        <p14:creationId xmlns:p14="http://schemas.microsoft.com/office/powerpoint/2010/main" val="4114666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702651A3-A224-4142-B366-7A58B77E79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28928"/>
            <a:ext cx="12192000" cy="4200144"/>
          </a:xfrm>
          <a:prstGeom prst="rect">
            <a:avLst/>
          </a:prstGeom>
        </p:spPr>
      </p:pic>
      <p:grpSp>
        <p:nvGrpSpPr>
          <p:cNvPr id="7" name="Группа 6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8" name="Рисунок 7"/>
            <p:cNvPicPr>
              <a:picLocks noChangeAspect="1"/>
            </p:cNvPicPr>
            <p:nvPr/>
          </p:nvPicPr>
          <p:blipFill rotWithShape="1">
            <a:blip r:embed="rId3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7</a:t>
              </a:r>
            </a:p>
          </p:txBody>
        </p:sp>
      </p:grpSp>
      <p:sp>
        <p:nvSpPr>
          <p:cNvPr id="5" name="Скругленный прямоугольник 4"/>
          <p:cNvSpPr/>
          <p:nvPr/>
        </p:nvSpPr>
        <p:spPr>
          <a:xfrm>
            <a:off x="4010157" y="-115422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E797F1F8-DFB7-4864-A45B-C613DA24A8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0392" y="91440"/>
            <a:ext cx="6259696" cy="34966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E12265D-3348-452D-833F-7BEF95C80FCF}"/>
              </a:ext>
            </a:extLst>
          </p:cNvPr>
          <p:cNvSpPr txBox="1"/>
          <p:nvPr/>
        </p:nvSpPr>
        <p:spPr>
          <a:xfrm>
            <a:off x="4864608" y="4178808"/>
            <a:ext cx="2462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Штанга</a:t>
            </a:r>
          </a:p>
        </p:txBody>
      </p:sp>
    </p:spTree>
    <p:extLst>
      <p:ext uri="{BB962C8B-B14F-4D97-AF65-F5344CB8AC3E}">
        <p14:creationId xmlns:p14="http://schemas.microsoft.com/office/powerpoint/2010/main" val="1296025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C7BF4FE0-07DD-4A9E-85D7-1D492DDFDB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28928"/>
            <a:ext cx="12192000" cy="4200144"/>
          </a:xfrm>
          <a:prstGeom prst="rect">
            <a:avLst/>
          </a:prstGeom>
        </p:spPr>
      </p:pic>
      <p:grpSp>
        <p:nvGrpSpPr>
          <p:cNvPr id="7" name="Группа 6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8" name="Рисунок 7"/>
            <p:cNvPicPr>
              <a:picLocks noChangeAspect="1"/>
            </p:cNvPicPr>
            <p:nvPr/>
          </p:nvPicPr>
          <p:blipFill rotWithShape="1">
            <a:blip r:embed="rId3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8</a:t>
              </a:r>
            </a:p>
          </p:txBody>
        </p:sp>
      </p:grpSp>
      <p:sp>
        <p:nvSpPr>
          <p:cNvPr id="5" name="Скругленный прямоугольник 4"/>
          <p:cNvSpPr/>
          <p:nvPr/>
        </p:nvSpPr>
        <p:spPr>
          <a:xfrm>
            <a:off x="4010157" y="-115422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8F120D-5EDE-4247-BA1B-568F89247AAF}"/>
              </a:ext>
            </a:extLst>
          </p:cNvPr>
          <p:cNvSpPr txBox="1"/>
          <p:nvPr/>
        </p:nvSpPr>
        <p:spPr>
          <a:xfrm>
            <a:off x="4283964" y="3986784"/>
            <a:ext cx="3624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Альпинизм</a:t>
            </a: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6E45FDFF-88B6-409F-82C8-91CA285189B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9823" y="209006"/>
            <a:ext cx="6209521" cy="3467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786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Скругленный прямоугольник 10"/>
          <p:cNvSpPr/>
          <p:nvPr/>
        </p:nvSpPr>
        <p:spPr>
          <a:xfrm>
            <a:off x="-266702" y="1599421"/>
            <a:ext cx="12908282" cy="5811519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" name="Скругленный прямоугольник 11"/>
          <p:cNvSpPr/>
          <p:nvPr/>
        </p:nvSpPr>
        <p:spPr>
          <a:xfrm>
            <a:off x="2381794" y="-102896"/>
            <a:ext cx="7428411" cy="1702317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2" name="TextBox 1"/>
          <p:cNvSpPr txBox="1"/>
          <p:nvPr/>
        </p:nvSpPr>
        <p:spPr>
          <a:xfrm>
            <a:off x="4860657" y="209851"/>
            <a:ext cx="228780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7 ТУР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324857" y="1937111"/>
            <a:ext cx="954228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anose="05000000000000000000" pitchFamily="2" charset="2"/>
              <a:buChar char="Ø"/>
            </a:pPr>
            <a:r>
              <a:rPr lang="ru-RU" sz="3600" b="1" dirty="0">
                <a:latin typeface="Arial" panose="020B0604020202020204" pitchFamily="34" charset="0"/>
                <a:cs typeface="Arial" panose="020B0604020202020204" pitchFamily="34" charset="0"/>
              </a:rPr>
              <a:t>Ваша задача по представленным изображениям, понять в каком виде спорта участвовали данные спортсмены.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ru-RU" sz="3600" b="1" dirty="0">
                <a:latin typeface="Arial" panose="020B0604020202020204" pitchFamily="34" charset="0"/>
                <a:cs typeface="Arial" panose="020B0604020202020204" pitchFamily="34" charset="0"/>
              </a:rPr>
              <a:t>На каждый вопрос отведено 15 сек.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ru-RU" sz="3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 За правильный ответ +2 балла, за неправильный -2 балла, за пропуск 0 баллов!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endParaRPr lang="ru-RU" sz="36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1732280" y="943939"/>
            <a:ext cx="85445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5400" b="1" dirty="0">
                <a:latin typeface="Arial" panose="020B0604020202020204" pitchFamily="34" charset="0"/>
                <a:cs typeface="Arial" panose="020B0604020202020204" pitchFamily="34" charset="0"/>
              </a:rPr>
              <a:t>Спортсмены</a:t>
            </a:r>
          </a:p>
        </p:txBody>
      </p:sp>
    </p:spTree>
    <p:extLst>
      <p:ext uri="{BB962C8B-B14F-4D97-AF65-F5344CB8AC3E}">
        <p14:creationId xmlns:p14="http://schemas.microsoft.com/office/powerpoint/2010/main" val="2947207890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Группа 6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8" name="Рисунок 7"/>
            <p:cNvPicPr>
              <a:picLocks noChangeAspect="1"/>
            </p:cNvPicPr>
            <p:nvPr/>
          </p:nvPicPr>
          <p:blipFill rotWithShape="1">
            <a:blip r:embed="rId4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139533" y="124105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1</a:t>
              </a:r>
            </a:p>
          </p:txBody>
        </p:sp>
      </p:grp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27C2E855-DAD7-4A94-9F6C-1E39FF051C3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33" y="1030415"/>
            <a:ext cx="3482750" cy="3532232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5DA899AE-224C-4DCD-8BDC-44D78ED89F8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1080" y="2748220"/>
            <a:ext cx="3214125" cy="3888545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1E77D127-4BA6-4EF3-9BE6-544F54B14EA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2908" y="1836528"/>
            <a:ext cx="3677546" cy="3883182"/>
          </a:xfrm>
          <a:prstGeom prst="rect">
            <a:avLst/>
          </a:prstGeom>
        </p:spPr>
      </p:pic>
      <p:pic>
        <p:nvPicPr>
          <p:cNvPr id="11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8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757372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Группа 6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8" name="Рисунок 7"/>
            <p:cNvPicPr>
              <a:picLocks noChangeAspect="1"/>
            </p:cNvPicPr>
            <p:nvPr/>
          </p:nvPicPr>
          <p:blipFill rotWithShape="1">
            <a:blip r:embed="rId4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2</a:t>
              </a:r>
            </a:p>
          </p:txBody>
        </p:sp>
      </p:grpSp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074AA3C8-BBB3-46E7-A35A-87AB366B3DE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0033" y="1249009"/>
            <a:ext cx="3817712" cy="4850620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CD3C1F4F-7B77-4A89-BE41-1C7EEA871B1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420" y="1249009"/>
            <a:ext cx="3706177" cy="4850620"/>
          </a:xfrm>
          <a:prstGeom prst="rect">
            <a:avLst/>
          </a:prstGeom>
        </p:spPr>
      </p:pic>
      <p:pic>
        <p:nvPicPr>
          <p:cNvPr id="11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8433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Группа 6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8" name="Рисунок 7"/>
            <p:cNvPicPr>
              <a:picLocks noChangeAspect="1"/>
            </p:cNvPicPr>
            <p:nvPr/>
          </p:nvPicPr>
          <p:blipFill rotWithShape="1">
            <a:blip r:embed="rId4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3</a:t>
              </a:r>
            </a:p>
          </p:txBody>
        </p:sp>
      </p:grpSp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E54637E2-6165-4ADD-95CB-063B6FE63E4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7375" y="1324775"/>
            <a:ext cx="3621042" cy="4643145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C9C98F1F-BF46-4510-A6D2-10E22CD61F7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3459" y="1320129"/>
            <a:ext cx="4133774" cy="4647791"/>
          </a:xfrm>
          <a:prstGeom prst="rect">
            <a:avLst/>
          </a:prstGeom>
        </p:spPr>
      </p:pic>
      <p:pic>
        <p:nvPicPr>
          <p:cNvPr id="11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91973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Группа 6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8" name="Рисунок 7"/>
            <p:cNvPicPr>
              <a:picLocks noChangeAspect="1"/>
            </p:cNvPicPr>
            <p:nvPr/>
          </p:nvPicPr>
          <p:blipFill rotWithShape="1">
            <a:blip r:embed="rId4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4</a:t>
              </a:r>
            </a:p>
          </p:txBody>
        </p:sp>
      </p:grpSp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0C79ED0F-5667-421C-8FF0-8BDF8D9E2E7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909" y="1030859"/>
            <a:ext cx="3486683" cy="3163842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9750EAA8-E6D2-4EDE-8B44-4FC41BD98D8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7029" y="1550198"/>
            <a:ext cx="3486684" cy="3499825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30459FED-F411-4FF4-B0B8-E0CDF341BA72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9151" y="2262177"/>
            <a:ext cx="2926499" cy="4103538"/>
          </a:xfrm>
          <a:prstGeom prst="rect">
            <a:avLst/>
          </a:prstGeom>
        </p:spPr>
      </p:pic>
      <p:pic>
        <p:nvPicPr>
          <p:cNvPr id="11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8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30691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Группа 6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8" name="Рисунок 7"/>
            <p:cNvPicPr>
              <a:picLocks noChangeAspect="1"/>
            </p:cNvPicPr>
            <p:nvPr/>
          </p:nvPicPr>
          <p:blipFill rotWithShape="1">
            <a:blip r:embed="rId4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5</a:t>
              </a:r>
            </a:p>
          </p:txBody>
        </p:sp>
      </p:grpSp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0EE6014B-F6A2-462C-BA98-645E51BC111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6016" y="1328548"/>
            <a:ext cx="4181608" cy="4433899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445012F4-8764-4C4D-9939-2D68160C095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9342" y="1328548"/>
            <a:ext cx="4324149" cy="4433899"/>
          </a:xfrm>
          <a:prstGeom prst="rect">
            <a:avLst/>
          </a:prstGeom>
        </p:spPr>
      </p:pic>
      <p:pic>
        <p:nvPicPr>
          <p:cNvPr id="11" name="022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l="8229" t="8341" r="8341" b="8229"/>
          <a:stretch/>
        </p:blipFill>
        <p:spPr>
          <a:xfrm>
            <a:off x="9766827" y="231610"/>
            <a:ext cx="2098052" cy="2098052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09959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6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2212886" y="2259485"/>
            <a:ext cx="776622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Проверка ответов 7 тура</a:t>
            </a:r>
          </a:p>
        </p:txBody>
      </p:sp>
    </p:spTree>
    <p:extLst>
      <p:ext uri="{BB962C8B-B14F-4D97-AF65-F5344CB8AC3E}">
        <p14:creationId xmlns:p14="http://schemas.microsoft.com/office/powerpoint/2010/main" val="2217328916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Группа 6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8" name="Рисунок 7"/>
            <p:cNvPicPr>
              <a:picLocks noChangeAspect="1"/>
            </p:cNvPicPr>
            <p:nvPr/>
          </p:nvPicPr>
          <p:blipFill rotWithShape="1">
            <a:blip r:embed="rId2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1</a:t>
              </a:r>
            </a:p>
          </p:txBody>
        </p:sp>
      </p:grpSp>
      <p:sp>
        <p:nvSpPr>
          <p:cNvPr id="5" name="Скругленный прямоугольник 4"/>
          <p:cNvSpPr/>
          <p:nvPr/>
        </p:nvSpPr>
        <p:spPr>
          <a:xfrm>
            <a:off x="4010157" y="-115422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D87501-52D5-48AB-B175-9BBE776B7BD5}"/>
              </a:ext>
            </a:extLst>
          </p:cNvPr>
          <p:cNvSpPr txBox="1"/>
          <p:nvPr/>
        </p:nvSpPr>
        <p:spPr>
          <a:xfrm>
            <a:off x="4703862" y="5261818"/>
            <a:ext cx="27842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Футбол</a:t>
            </a:r>
          </a:p>
        </p:txBody>
      </p:sp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E7763BDF-DC87-46FE-9FEA-005720559BC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919" y="1356762"/>
            <a:ext cx="2976356" cy="3018643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61E27CFD-560B-4089-ABD8-0A5A9077A65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6091" y="1346504"/>
            <a:ext cx="2488949" cy="3011205"/>
          </a:xfrm>
          <a:prstGeom prst="rect">
            <a:avLst/>
          </a:prstGeom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53AF2080-ADD7-49C9-AD75-B6B977B98F8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6524" y="1356762"/>
            <a:ext cx="2878318" cy="3039264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CCAACB39-FC57-4D03-A80D-9AD2EDD98C58}"/>
              </a:ext>
            </a:extLst>
          </p:cNvPr>
          <p:cNvSpPr txBox="1"/>
          <p:nvPr/>
        </p:nvSpPr>
        <p:spPr>
          <a:xfrm>
            <a:off x="1304812" y="4359234"/>
            <a:ext cx="27966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/>
              <a:t>Алексей Хомич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521E0B5-8681-4934-B076-65BDDD11A8A1}"/>
              </a:ext>
            </a:extLst>
          </p:cNvPr>
          <p:cNvSpPr txBox="1"/>
          <p:nvPr/>
        </p:nvSpPr>
        <p:spPr>
          <a:xfrm>
            <a:off x="5127819" y="4359234"/>
            <a:ext cx="2395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/>
              <a:t>Ринат Дасаев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16FE8B6-549A-4512-9AC6-742BBA73ED51}"/>
              </a:ext>
            </a:extLst>
          </p:cNvPr>
          <p:cNvSpPr txBox="1"/>
          <p:nvPr/>
        </p:nvSpPr>
        <p:spPr>
          <a:xfrm>
            <a:off x="9029702" y="4359234"/>
            <a:ext cx="23230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/>
              <a:t>Лев Яшин</a:t>
            </a:r>
          </a:p>
        </p:txBody>
      </p:sp>
    </p:spTree>
    <p:extLst>
      <p:ext uri="{BB962C8B-B14F-4D97-AF65-F5344CB8AC3E}">
        <p14:creationId xmlns:p14="http://schemas.microsoft.com/office/powerpoint/2010/main" val="832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/>
      <p:bldP spid="20" grpId="0"/>
      <p:bldP spid="21" grpId="0"/>
    </p:bld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Группа 6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8" name="Рисунок 7"/>
            <p:cNvPicPr>
              <a:picLocks noChangeAspect="1"/>
            </p:cNvPicPr>
            <p:nvPr/>
          </p:nvPicPr>
          <p:blipFill rotWithShape="1">
            <a:blip r:embed="rId2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2</a:t>
              </a:r>
            </a:p>
          </p:txBody>
        </p:sp>
      </p:grpSp>
      <p:sp>
        <p:nvSpPr>
          <p:cNvPr id="5" name="Скругленный прямоугольник 4"/>
          <p:cNvSpPr/>
          <p:nvPr/>
        </p:nvSpPr>
        <p:spPr>
          <a:xfrm>
            <a:off x="4010157" y="-115422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D87501-52D5-48AB-B175-9BBE776B7BD5}"/>
              </a:ext>
            </a:extLst>
          </p:cNvPr>
          <p:cNvSpPr txBox="1"/>
          <p:nvPr/>
        </p:nvSpPr>
        <p:spPr>
          <a:xfrm>
            <a:off x="5070239" y="5510289"/>
            <a:ext cx="20515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Лыжи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5C4BF5C4-33CE-46F1-88C7-C8AC03968B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3605" y="1071087"/>
            <a:ext cx="2593547" cy="3295250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0992E99D-82CE-4D3F-82E8-EFB9953FBBB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1539" y="1065354"/>
            <a:ext cx="2517779" cy="329525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6BDCAB3-3202-4C8D-B85B-B74156641EA3}"/>
              </a:ext>
            </a:extLst>
          </p:cNvPr>
          <p:cNvSpPr txBox="1"/>
          <p:nvPr/>
        </p:nvSpPr>
        <p:spPr>
          <a:xfrm>
            <a:off x="3126164" y="4369049"/>
            <a:ext cx="251777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/>
              <a:t>Александр </a:t>
            </a:r>
            <a:r>
              <a:rPr lang="ru-RU" sz="2800" b="1" dirty="0" err="1"/>
              <a:t>Большунов</a:t>
            </a:r>
            <a:endParaRPr lang="ru-RU" sz="28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C4048A9-1DC5-4C18-9F82-89398C45B2E5}"/>
              </a:ext>
            </a:extLst>
          </p:cNvPr>
          <p:cNvSpPr txBox="1"/>
          <p:nvPr/>
        </p:nvSpPr>
        <p:spPr>
          <a:xfrm>
            <a:off x="6583680" y="4481664"/>
            <a:ext cx="35100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/>
              <a:t>Сергей Устюгов</a:t>
            </a:r>
          </a:p>
        </p:txBody>
      </p:sp>
    </p:spTree>
    <p:extLst>
      <p:ext uri="{BB962C8B-B14F-4D97-AF65-F5344CB8AC3E}">
        <p14:creationId xmlns:p14="http://schemas.microsoft.com/office/powerpoint/2010/main" val="2922401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</p:bld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Группа 6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8" name="Рисунок 7"/>
            <p:cNvPicPr>
              <a:picLocks noChangeAspect="1"/>
            </p:cNvPicPr>
            <p:nvPr/>
          </p:nvPicPr>
          <p:blipFill rotWithShape="1">
            <a:blip r:embed="rId2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3</a:t>
              </a:r>
            </a:p>
          </p:txBody>
        </p:sp>
      </p:grpSp>
      <p:sp>
        <p:nvSpPr>
          <p:cNvPr id="5" name="Скругленный прямоугольник 4"/>
          <p:cNvSpPr/>
          <p:nvPr/>
        </p:nvSpPr>
        <p:spPr>
          <a:xfrm>
            <a:off x="4010157" y="-115422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D87501-52D5-48AB-B175-9BBE776B7BD5}"/>
              </a:ext>
            </a:extLst>
          </p:cNvPr>
          <p:cNvSpPr txBox="1"/>
          <p:nvPr/>
        </p:nvSpPr>
        <p:spPr>
          <a:xfrm>
            <a:off x="4225039" y="5321010"/>
            <a:ext cx="37419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Гимнастика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165FD515-D341-4933-B5EF-AD6BEFBAA54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0500" y="1173011"/>
            <a:ext cx="2515987" cy="3226168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68383323-0295-494A-B277-B8305865061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5133" y="1173010"/>
            <a:ext cx="2869373" cy="322616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A15BBD1-57B4-4947-85CC-77013DFFCDA3}"/>
              </a:ext>
            </a:extLst>
          </p:cNvPr>
          <p:cNvSpPr txBox="1"/>
          <p:nvPr/>
        </p:nvSpPr>
        <p:spPr>
          <a:xfrm>
            <a:off x="3000500" y="4503000"/>
            <a:ext cx="32974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/>
              <a:t>Алексей Немов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55C71AD-749D-49DA-B6B1-23592488759B}"/>
              </a:ext>
            </a:extLst>
          </p:cNvPr>
          <p:cNvSpPr txBox="1"/>
          <p:nvPr/>
        </p:nvSpPr>
        <p:spPr>
          <a:xfrm>
            <a:off x="6485133" y="4474728"/>
            <a:ext cx="3011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/>
              <a:t>Лариса Латынина </a:t>
            </a:r>
          </a:p>
        </p:txBody>
      </p:sp>
    </p:spTree>
    <p:extLst>
      <p:ext uri="{BB962C8B-B14F-4D97-AF65-F5344CB8AC3E}">
        <p14:creationId xmlns:p14="http://schemas.microsoft.com/office/powerpoint/2010/main" val="2134069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</p:bldLst>
  </p:timing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Группа 6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8" name="Рисунок 7"/>
            <p:cNvPicPr>
              <a:picLocks noChangeAspect="1"/>
            </p:cNvPicPr>
            <p:nvPr/>
          </p:nvPicPr>
          <p:blipFill rotWithShape="1">
            <a:blip r:embed="rId2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4</a:t>
              </a:r>
            </a:p>
          </p:txBody>
        </p:sp>
      </p:grpSp>
      <p:sp>
        <p:nvSpPr>
          <p:cNvPr id="5" name="Скругленный прямоугольник 4"/>
          <p:cNvSpPr/>
          <p:nvPr/>
        </p:nvSpPr>
        <p:spPr>
          <a:xfrm>
            <a:off x="4010157" y="-115422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D87501-52D5-48AB-B175-9BBE776B7BD5}"/>
              </a:ext>
            </a:extLst>
          </p:cNvPr>
          <p:cNvSpPr txBox="1"/>
          <p:nvPr/>
        </p:nvSpPr>
        <p:spPr>
          <a:xfrm>
            <a:off x="4923028" y="5161234"/>
            <a:ext cx="2345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Хоккей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2B9AFE65-75B5-4920-8EDD-69714F63EB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032" y="1436243"/>
            <a:ext cx="3227210" cy="2928394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A2C03ECF-3253-46C2-BB72-E70E9774817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1992" y="1444726"/>
            <a:ext cx="2924296" cy="2935317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09938108-E27E-46B7-AA96-B3EEDCAB7AA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9838" y="1444726"/>
            <a:ext cx="2087315" cy="292683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C15B9C9-8C95-45CC-A793-276FC79CFA12}"/>
              </a:ext>
            </a:extLst>
          </p:cNvPr>
          <p:cNvSpPr txBox="1"/>
          <p:nvPr/>
        </p:nvSpPr>
        <p:spPr>
          <a:xfrm>
            <a:off x="1052032" y="4401340"/>
            <a:ext cx="3959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/>
              <a:t>Александр Овечкин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E17CBC4-2130-48F6-90F8-2A00F72595F4}"/>
              </a:ext>
            </a:extLst>
          </p:cNvPr>
          <p:cNvSpPr txBox="1"/>
          <p:nvPr/>
        </p:nvSpPr>
        <p:spPr>
          <a:xfrm>
            <a:off x="4796213" y="4438043"/>
            <a:ext cx="3314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/>
              <a:t>Владислав Третьяк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45A63EF-893F-4645-BFDE-670ECB32E273}"/>
              </a:ext>
            </a:extLst>
          </p:cNvPr>
          <p:cNvSpPr txBox="1"/>
          <p:nvPr/>
        </p:nvSpPr>
        <p:spPr>
          <a:xfrm>
            <a:off x="8363819" y="4401340"/>
            <a:ext cx="2639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800" b="1" dirty="0"/>
              <a:t>Анатолий Тарасов</a:t>
            </a:r>
          </a:p>
        </p:txBody>
      </p:sp>
    </p:spTree>
    <p:extLst>
      <p:ext uri="{BB962C8B-B14F-4D97-AF65-F5344CB8AC3E}">
        <p14:creationId xmlns:p14="http://schemas.microsoft.com/office/powerpoint/2010/main" val="1222261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  <p:bldP spid="14" grpId="0"/>
      <p:bldP spid="15" grpId="0"/>
    </p:bldLst>
  </p:timing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Группа 6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8" name="Рисунок 7"/>
            <p:cNvPicPr>
              <a:picLocks noChangeAspect="1"/>
            </p:cNvPicPr>
            <p:nvPr/>
          </p:nvPicPr>
          <p:blipFill rotWithShape="1">
            <a:blip r:embed="rId2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5</a:t>
              </a:r>
            </a:p>
          </p:txBody>
        </p:sp>
      </p:grpSp>
      <p:sp>
        <p:nvSpPr>
          <p:cNvPr id="5" name="Скругленный прямоугольник 4"/>
          <p:cNvSpPr/>
          <p:nvPr/>
        </p:nvSpPr>
        <p:spPr>
          <a:xfrm>
            <a:off x="4010157" y="-115422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D87501-52D5-48AB-B175-9BBE776B7BD5}"/>
              </a:ext>
            </a:extLst>
          </p:cNvPr>
          <p:cNvSpPr txBox="1"/>
          <p:nvPr/>
        </p:nvSpPr>
        <p:spPr>
          <a:xfrm>
            <a:off x="4846828" y="5161234"/>
            <a:ext cx="2498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Борьба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206D40BD-42B5-47D1-82D8-FBE1F6DBF75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4661" y="1125572"/>
            <a:ext cx="2764495" cy="2931287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C8CD65B3-9244-4D81-9D53-2AEF3326182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2438" y="1099270"/>
            <a:ext cx="2884382" cy="295758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B4C252C-5D42-403D-AE5F-467BCAFDE43F}"/>
              </a:ext>
            </a:extLst>
          </p:cNvPr>
          <p:cNvSpPr txBox="1"/>
          <p:nvPr/>
        </p:nvSpPr>
        <p:spPr>
          <a:xfrm>
            <a:off x="2684660" y="4031363"/>
            <a:ext cx="276449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800" b="1" dirty="0" err="1"/>
              <a:t>Абдулрашид</a:t>
            </a:r>
            <a:r>
              <a:rPr lang="ru-RU" sz="2800" b="1" dirty="0"/>
              <a:t> </a:t>
            </a:r>
            <a:r>
              <a:rPr lang="ru-RU" sz="2800" b="1" dirty="0" err="1"/>
              <a:t>Садулаев</a:t>
            </a:r>
            <a:endParaRPr lang="ru-RU" sz="28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E1F0CCB-A486-4A03-A411-65463997E8AA}"/>
              </a:ext>
            </a:extLst>
          </p:cNvPr>
          <p:cNvSpPr txBox="1"/>
          <p:nvPr/>
        </p:nvSpPr>
        <p:spPr>
          <a:xfrm>
            <a:off x="6352438" y="4201499"/>
            <a:ext cx="33310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b="1" dirty="0"/>
              <a:t>Заурбек Сидаков</a:t>
            </a:r>
          </a:p>
        </p:txBody>
      </p:sp>
    </p:spTree>
    <p:extLst>
      <p:ext uri="{BB962C8B-B14F-4D97-AF65-F5344CB8AC3E}">
        <p14:creationId xmlns:p14="http://schemas.microsoft.com/office/powerpoint/2010/main" val="473912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</p:bldLst>
  </p:timing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Скругленный прямоугольник 11"/>
          <p:cNvSpPr/>
          <p:nvPr/>
        </p:nvSpPr>
        <p:spPr>
          <a:xfrm>
            <a:off x="2381794" y="-102896"/>
            <a:ext cx="7428411" cy="1702317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1" name="Скругленный прямоугольник 10"/>
          <p:cNvSpPr/>
          <p:nvPr/>
        </p:nvSpPr>
        <p:spPr>
          <a:xfrm>
            <a:off x="-381001" y="1148080"/>
            <a:ext cx="12908282" cy="5811519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TextBox 1"/>
          <p:cNvSpPr txBox="1"/>
          <p:nvPr/>
        </p:nvSpPr>
        <p:spPr>
          <a:xfrm>
            <a:off x="4952097" y="374355"/>
            <a:ext cx="228780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6000" b="1" dirty="0">
                <a:latin typeface="Arial" panose="020B0604020202020204" pitchFamily="34" charset="0"/>
                <a:cs typeface="Arial" panose="020B0604020202020204" pitchFamily="34" charset="0"/>
              </a:rPr>
              <a:t>8 ТУР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044431" y="2109013"/>
            <a:ext cx="1010313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anose="05000000000000000000" pitchFamily="2" charset="2"/>
              <a:buChar char="Ø"/>
            </a:pPr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Вам предстоит понять, что зашифровано в изображении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Здесь могут встретиться виды спорта и/или спортивные элементы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На каждый </a:t>
            </a:r>
            <a:r>
              <a:rPr lang="ru-RU" sz="4000" b="1">
                <a:latin typeface="Arial" panose="020B0604020202020204" pitchFamily="34" charset="0"/>
                <a:cs typeface="Arial" panose="020B0604020202020204" pitchFamily="34" charset="0"/>
              </a:rPr>
              <a:t>вопрос отведено </a:t>
            </a:r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20 сек.</a:t>
            </a:r>
            <a:endParaRPr lang="ru-RU" sz="40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3044620" y="1231433"/>
            <a:ext cx="60181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5400" b="1" dirty="0">
                <a:latin typeface="Arial" panose="020B0604020202020204" pitchFamily="34" charset="0"/>
                <a:cs typeface="Arial" panose="020B0604020202020204" pitchFamily="34" charset="0"/>
              </a:rPr>
              <a:t>Аналогии</a:t>
            </a:r>
          </a:p>
        </p:txBody>
      </p:sp>
    </p:spTree>
    <p:extLst>
      <p:ext uri="{BB962C8B-B14F-4D97-AF65-F5344CB8AC3E}">
        <p14:creationId xmlns:p14="http://schemas.microsoft.com/office/powerpoint/2010/main" val="243555841"/>
      </p:ext>
    </p:extLst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7A9551F8-6334-4926-85A3-4F4B9FF651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82752"/>
            <a:ext cx="12192000" cy="5492496"/>
          </a:xfrm>
          <a:prstGeom prst="rect">
            <a:avLst/>
          </a:prstGeom>
        </p:spPr>
      </p:pic>
      <p:grpSp>
        <p:nvGrpSpPr>
          <p:cNvPr id="5" name="Группа 4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6" name="Рисунок 5"/>
            <p:cNvPicPr>
              <a:picLocks noChangeAspect="1"/>
            </p:cNvPicPr>
            <p:nvPr/>
          </p:nvPicPr>
          <p:blipFill rotWithShape="1">
            <a:blip r:embed="rId5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103601" y="67052"/>
              <a:ext cx="332546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54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1</a:t>
              </a:r>
            </a:p>
          </p:txBody>
        </p:sp>
      </p:grp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8A33893E-5FF6-4AD4-BE80-A06F0202B6D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4650" y="1929949"/>
            <a:ext cx="4738991" cy="473899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FDA3CC4-F5AB-4DAD-A3A9-93DAD47ACCC4}"/>
              </a:ext>
            </a:extLst>
          </p:cNvPr>
          <p:cNvSpPr txBox="1"/>
          <p:nvPr/>
        </p:nvSpPr>
        <p:spPr>
          <a:xfrm>
            <a:off x="103601" y="993895"/>
            <a:ext cx="1276995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400" b="1" dirty="0">
                <a:latin typeface="Arial" panose="020B0604020202020204" pitchFamily="34" charset="0"/>
                <a:cs typeface="Arial" panose="020B0604020202020204" pitchFamily="34" charset="0"/>
              </a:rPr>
              <a:t>Какой вид спорта здесь </a:t>
            </a:r>
          </a:p>
          <a:p>
            <a:r>
              <a:rPr lang="ru-RU" sz="4400" b="1" dirty="0">
                <a:latin typeface="Arial" panose="020B0604020202020204" pitchFamily="34" charset="0"/>
                <a:cs typeface="Arial" panose="020B0604020202020204" pitchFamily="34" charset="0"/>
              </a:rPr>
              <a:t>зашифрован?</a:t>
            </a:r>
          </a:p>
        </p:txBody>
      </p:sp>
      <p:pic>
        <p:nvPicPr>
          <p:cNvPr id="3" name="0222(3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l="8075" t="7483" r="8075" b="8667"/>
          <a:stretch/>
        </p:blipFill>
        <p:spPr>
          <a:xfrm>
            <a:off x="9662511" y="189060"/>
            <a:ext cx="2073116" cy="2073116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94589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/>
    </mc:Choice>
    <mc:Fallback xmlns="">
      <p:transition spd="slow"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73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7A9551F8-6334-4926-85A3-4F4B9FF651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82752"/>
            <a:ext cx="12192000" cy="5492496"/>
          </a:xfrm>
          <a:prstGeom prst="rect">
            <a:avLst/>
          </a:prstGeom>
        </p:spPr>
      </p:pic>
      <p:grpSp>
        <p:nvGrpSpPr>
          <p:cNvPr id="5" name="Группа 4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6" name="Рисунок 5"/>
            <p:cNvPicPr>
              <a:picLocks noChangeAspect="1"/>
            </p:cNvPicPr>
            <p:nvPr/>
          </p:nvPicPr>
          <p:blipFill rotWithShape="1">
            <a:blip r:embed="rId5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124970" y="147610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2</a:t>
              </a: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C43FD51B-911D-4F14-AE52-3895B9939638}"/>
              </a:ext>
            </a:extLst>
          </p:cNvPr>
          <p:cNvSpPr txBox="1"/>
          <p:nvPr/>
        </p:nvSpPr>
        <p:spPr>
          <a:xfrm>
            <a:off x="124970" y="978607"/>
            <a:ext cx="957201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Какие 2 элемента гимнастики здесь зашифрованы?</a:t>
            </a: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905FE93E-AEE3-46C0-A1A5-C40C532B116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8189" y="2244368"/>
            <a:ext cx="6630305" cy="4438620"/>
          </a:xfrm>
          <a:prstGeom prst="rect">
            <a:avLst/>
          </a:prstGeom>
        </p:spPr>
      </p:pic>
      <p:pic>
        <p:nvPicPr>
          <p:cNvPr id="11" name="0222(3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l="8075" t="7483" r="8075" b="8667"/>
          <a:stretch/>
        </p:blipFill>
        <p:spPr>
          <a:xfrm>
            <a:off x="9662511" y="189060"/>
            <a:ext cx="2073116" cy="2073116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99441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/>
    </mc:Choice>
    <mc:Fallback xmlns="">
      <p:transition spd="slow"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738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7A9551F8-6334-4926-85A3-4F4B9FF651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82752"/>
            <a:ext cx="12192000" cy="5492496"/>
          </a:xfrm>
          <a:prstGeom prst="rect">
            <a:avLst/>
          </a:prstGeom>
        </p:spPr>
      </p:pic>
      <p:grpSp>
        <p:nvGrpSpPr>
          <p:cNvPr id="5" name="Группа 4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6" name="Рисунок 5"/>
            <p:cNvPicPr>
              <a:picLocks noChangeAspect="1"/>
            </p:cNvPicPr>
            <p:nvPr/>
          </p:nvPicPr>
          <p:blipFill rotWithShape="1">
            <a:blip r:embed="rId5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123921" y="106367"/>
              <a:ext cx="3673891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60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3</a:t>
              </a:r>
            </a:p>
          </p:txBody>
        </p:sp>
      </p:grp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75C677AC-2F70-4B59-B2C9-8EA42E4EDD3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5598" y="1890116"/>
            <a:ext cx="3080956" cy="4929531"/>
          </a:xfrm>
          <a:prstGeom prst="rect">
            <a:avLst/>
          </a:prstGeom>
        </p:spPr>
      </p:pic>
      <p:sp>
        <p:nvSpPr>
          <p:cNvPr id="10" name="Прямоугольник 9">
            <a:extLst>
              <a:ext uri="{FF2B5EF4-FFF2-40B4-BE49-F238E27FC236}">
                <a16:creationId xmlns:a16="http://schemas.microsoft.com/office/drawing/2014/main" id="{286B9C52-D89F-4D2B-93F1-A57EAC813E88}"/>
              </a:ext>
            </a:extLst>
          </p:cNvPr>
          <p:cNvSpPr/>
          <p:nvPr/>
        </p:nvSpPr>
        <p:spPr>
          <a:xfrm>
            <a:off x="1960866" y="1228397"/>
            <a:ext cx="919659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Какой вид спорта здесь зашифрован?</a:t>
            </a:r>
          </a:p>
        </p:txBody>
      </p:sp>
      <p:pic>
        <p:nvPicPr>
          <p:cNvPr id="9" name="0222(3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l="8075" t="7483" r="8075" b="8667"/>
          <a:stretch/>
        </p:blipFill>
        <p:spPr>
          <a:xfrm>
            <a:off x="9662511" y="189060"/>
            <a:ext cx="2073116" cy="2073116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72797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/>
    </mc:Choice>
    <mc:Fallback xmlns="">
      <p:transition spd="slow"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73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7A9551F8-6334-4926-85A3-4F4B9FF651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82752"/>
            <a:ext cx="12192000" cy="5492496"/>
          </a:xfrm>
          <a:prstGeom prst="rect">
            <a:avLst/>
          </a:prstGeom>
        </p:spPr>
      </p:pic>
      <p:grpSp>
        <p:nvGrpSpPr>
          <p:cNvPr id="5" name="Группа 4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6" name="Рисунок 5"/>
            <p:cNvPicPr>
              <a:picLocks noChangeAspect="1"/>
            </p:cNvPicPr>
            <p:nvPr/>
          </p:nvPicPr>
          <p:blipFill rotWithShape="1">
            <a:blip r:embed="rId5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205201" y="209006"/>
              <a:ext cx="2801344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4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</a:t>
              </a:r>
              <a:r>
                <a:rPr lang="ru-RU" sz="6000" b="1" dirty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ru-RU" sz="4400" b="1" dirty="0">
                  <a:latin typeface="Arial" panose="020B0604020202020204" pitchFamily="34" charset="0"/>
                  <a:cs typeface="Arial" panose="020B0604020202020204" pitchFamily="34" charset="0"/>
                </a:rPr>
                <a:t>4</a:t>
              </a:r>
              <a:endParaRPr lang="ru-RU" sz="60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0DB1506B-F079-4F00-A92A-5C931F094CC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4919" y="2003470"/>
            <a:ext cx="5882163" cy="466034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DA90ECB-0E1C-47C9-8254-4BB890C57564}"/>
              </a:ext>
            </a:extLst>
          </p:cNvPr>
          <p:cNvSpPr txBox="1"/>
          <p:nvPr/>
        </p:nvSpPr>
        <p:spPr>
          <a:xfrm>
            <a:off x="2487428" y="555710"/>
            <a:ext cx="769457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Какой вид спорта здесь зашифрован?</a:t>
            </a:r>
          </a:p>
        </p:txBody>
      </p:sp>
      <p:pic>
        <p:nvPicPr>
          <p:cNvPr id="10" name="0222(3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l="8075" t="7483" r="8075" b="8667"/>
          <a:stretch/>
        </p:blipFill>
        <p:spPr>
          <a:xfrm>
            <a:off x="9662511" y="189060"/>
            <a:ext cx="2073116" cy="2073116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21290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/>
    </mc:Choice>
    <mc:Fallback xmlns="">
      <p:transition spd="slow"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73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7A9551F8-6334-4926-85A3-4F4B9FF651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82752"/>
            <a:ext cx="12192000" cy="5492496"/>
          </a:xfrm>
          <a:prstGeom prst="rect">
            <a:avLst/>
          </a:prstGeom>
        </p:spPr>
      </p:pic>
      <p:grpSp>
        <p:nvGrpSpPr>
          <p:cNvPr id="5" name="Группа 4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6" name="Рисунок 5"/>
            <p:cNvPicPr>
              <a:picLocks noChangeAspect="1"/>
            </p:cNvPicPr>
            <p:nvPr/>
          </p:nvPicPr>
          <p:blipFill rotWithShape="1">
            <a:blip r:embed="rId5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205201" y="92995"/>
              <a:ext cx="332546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54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5</a:t>
              </a:r>
            </a:p>
          </p:txBody>
        </p:sp>
      </p:grp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E009B4DB-94BB-420E-9625-7EE05826014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1907" y="2392338"/>
            <a:ext cx="5748185" cy="430062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108084A-0AB8-43AA-BAC5-0B7E90A3912E}"/>
              </a:ext>
            </a:extLst>
          </p:cNvPr>
          <p:cNvSpPr txBox="1"/>
          <p:nvPr/>
        </p:nvSpPr>
        <p:spPr>
          <a:xfrm>
            <a:off x="1485361" y="984365"/>
            <a:ext cx="808535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Какие 2 вида спорта здесь </a:t>
            </a:r>
          </a:p>
          <a:p>
            <a:r>
              <a:rPr lang="ru-RU" sz="4000" b="1" dirty="0">
                <a:latin typeface="Arial" panose="020B0604020202020204" pitchFamily="34" charset="0"/>
                <a:cs typeface="Arial" panose="020B0604020202020204" pitchFamily="34" charset="0"/>
              </a:rPr>
              <a:t>зашифрованы?</a:t>
            </a:r>
          </a:p>
        </p:txBody>
      </p:sp>
      <p:pic>
        <p:nvPicPr>
          <p:cNvPr id="10" name="0222(3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l="8075" t="7483" r="8075" b="8667"/>
          <a:stretch/>
        </p:blipFill>
        <p:spPr>
          <a:xfrm>
            <a:off x="9662511" y="189060"/>
            <a:ext cx="2073116" cy="2073116"/>
          </a:xfrm>
          <a:prstGeom prst="ellipse">
            <a:avLst/>
          </a:prstGeom>
          <a:effectLst>
            <a:outerShdw blurRad="330200" dist="38100" dir="2700000" sx="104000" sy="104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15860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/>
    </mc:Choice>
    <mc:Fallback xmlns="">
      <p:transition spd="slow"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73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2212886" y="2259485"/>
            <a:ext cx="776622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Проверка ответов 8 тура</a:t>
            </a:r>
          </a:p>
        </p:txBody>
      </p:sp>
    </p:spTree>
    <p:extLst>
      <p:ext uri="{BB962C8B-B14F-4D97-AF65-F5344CB8AC3E}">
        <p14:creationId xmlns:p14="http://schemas.microsoft.com/office/powerpoint/2010/main" val="2934874297"/>
      </p:ext>
    </p:extLst>
  </p:cSld>
  <p:clrMapOvr>
    <a:masterClrMapping/>
  </p:clrMapOvr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4C41A765-7338-4647-926F-ACE9624FBF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66766"/>
            <a:ext cx="12192000" cy="6478914"/>
          </a:xfrm>
          <a:prstGeom prst="rect">
            <a:avLst/>
          </a:prstGeom>
          <a:noFill/>
        </p:spPr>
      </p:pic>
      <p:grpSp>
        <p:nvGrpSpPr>
          <p:cNvPr id="5" name="Группа 4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6" name="Рисунок 5"/>
            <p:cNvPicPr>
              <a:picLocks noChangeAspect="1"/>
            </p:cNvPicPr>
            <p:nvPr/>
          </p:nvPicPr>
          <p:blipFill rotWithShape="1">
            <a:blip r:embed="rId3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1</a:t>
              </a:r>
            </a:p>
          </p:txBody>
        </p:sp>
      </p:grp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456D6B3E-06CF-4BDC-AA28-27E7E0EB7A5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8992" y="1328469"/>
            <a:ext cx="3738094" cy="3738094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A30CEBA7-3B54-4FEA-8713-836C3408E56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5654" y="1249009"/>
            <a:ext cx="4498100" cy="377137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3CA9613-5A00-4476-93D6-DFE16C712BD1}"/>
              </a:ext>
            </a:extLst>
          </p:cNvPr>
          <p:cNvSpPr txBox="1"/>
          <p:nvPr/>
        </p:nvSpPr>
        <p:spPr>
          <a:xfrm>
            <a:off x="2247089" y="5146022"/>
            <a:ext cx="57782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Баскетбол</a:t>
            </a:r>
          </a:p>
        </p:txBody>
      </p:sp>
    </p:spTree>
    <p:extLst>
      <p:ext uri="{BB962C8B-B14F-4D97-AF65-F5344CB8AC3E}">
        <p14:creationId xmlns:p14="http://schemas.microsoft.com/office/powerpoint/2010/main" val="507051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4C41A765-7338-4647-926F-ACE9624FBF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22357" y="540512"/>
            <a:ext cx="13414357" cy="6043168"/>
          </a:xfrm>
          <a:prstGeom prst="rect">
            <a:avLst/>
          </a:prstGeom>
        </p:spPr>
      </p:pic>
      <p:grpSp>
        <p:nvGrpSpPr>
          <p:cNvPr id="5" name="Группа 4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6" name="Рисунок 5"/>
            <p:cNvPicPr>
              <a:picLocks noChangeAspect="1"/>
            </p:cNvPicPr>
            <p:nvPr/>
          </p:nvPicPr>
          <p:blipFill rotWithShape="1">
            <a:blip r:embed="rId3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2</a:t>
              </a:r>
            </a:p>
          </p:txBody>
        </p:sp>
      </p:grp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F9647485-82CE-4220-ACE4-22B633C495C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201" y="1298907"/>
            <a:ext cx="3374382" cy="3024446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11485E1A-902F-4F88-9F93-1357EA96A67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6082" y="1311734"/>
            <a:ext cx="4044319" cy="301161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5EBA35B-E497-4D2C-9FC1-01189361F8B8}"/>
              </a:ext>
            </a:extLst>
          </p:cNvPr>
          <p:cNvSpPr txBox="1"/>
          <p:nvPr/>
        </p:nvSpPr>
        <p:spPr>
          <a:xfrm>
            <a:off x="469361" y="4633499"/>
            <a:ext cx="108268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Ласточка          Мостик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2D9195B2-AC7C-4A68-9291-038E08EA1AA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4175" y="1311734"/>
            <a:ext cx="4194050" cy="2807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155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4C41A765-7338-4647-926F-ACE9624FBF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82752"/>
            <a:ext cx="12192000" cy="5492496"/>
          </a:xfrm>
          <a:prstGeom prst="rect">
            <a:avLst/>
          </a:prstGeom>
        </p:spPr>
      </p:pic>
      <p:grpSp>
        <p:nvGrpSpPr>
          <p:cNvPr id="5" name="Группа 4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6" name="Рисунок 5"/>
            <p:cNvPicPr>
              <a:picLocks noChangeAspect="1"/>
            </p:cNvPicPr>
            <p:nvPr/>
          </p:nvPicPr>
          <p:blipFill rotWithShape="1">
            <a:blip r:embed="rId3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3</a:t>
              </a:r>
            </a:p>
          </p:txBody>
        </p:sp>
      </p:grp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D9E2902F-AB1E-47CB-8F09-B5DE1DF9196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2527" y="680567"/>
            <a:ext cx="2726560" cy="4362496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1D3A63DD-548C-4E4B-AD23-3B1C3CCB747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180" y="759116"/>
            <a:ext cx="5403543" cy="412463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B04D99E-CEE5-4260-9173-4A7461061AB6}"/>
              </a:ext>
            </a:extLst>
          </p:cNvPr>
          <p:cNvSpPr txBox="1"/>
          <p:nvPr/>
        </p:nvSpPr>
        <p:spPr>
          <a:xfrm>
            <a:off x="3267237" y="5114002"/>
            <a:ext cx="56575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Прыжок</a:t>
            </a:r>
            <a:r>
              <a:rPr lang="ru-RU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 шестом </a:t>
            </a:r>
          </a:p>
        </p:txBody>
      </p:sp>
    </p:spTree>
    <p:extLst>
      <p:ext uri="{BB962C8B-B14F-4D97-AF65-F5344CB8AC3E}">
        <p14:creationId xmlns:p14="http://schemas.microsoft.com/office/powerpoint/2010/main" val="1770417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4C41A765-7338-4647-926F-ACE9624FBF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82752"/>
            <a:ext cx="12192000" cy="5492496"/>
          </a:xfrm>
          <a:prstGeom prst="rect">
            <a:avLst/>
          </a:prstGeom>
        </p:spPr>
      </p:pic>
      <p:grpSp>
        <p:nvGrpSpPr>
          <p:cNvPr id="5" name="Группа 4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6" name="Рисунок 5"/>
            <p:cNvPicPr>
              <a:picLocks noChangeAspect="1"/>
            </p:cNvPicPr>
            <p:nvPr/>
          </p:nvPicPr>
          <p:blipFill rotWithShape="1">
            <a:blip r:embed="rId3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4</a:t>
              </a:r>
            </a:p>
          </p:txBody>
        </p:sp>
      </p:grp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00B54293-893B-4995-9F80-CE37CCFA969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1027" y="1040003"/>
            <a:ext cx="4577695" cy="3626839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E04F5532-8BBA-4F77-A538-32EF3E0A7DB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069" y="1372158"/>
            <a:ext cx="5458029" cy="296148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971784A-96DB-4B61-8E88-7B23AA212CDA}"/>
              </a:ext>
            </a:extLst>
          </p:cNvPr>
          <p:cNvSpPr txBox="1"/>
          <p:nvPr/>
        </p:nvSpPr>
        <p:spPr>
          <a:xfrm>
            <a:off x="4635608" y="5005546"/>
            <a:ext cx="2920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Бобслей</a:t>
            </a:r>
          </a:p>
        </p:txBody>
      </p:sp>
    </p:spTree>
    <p:extLst>
      <p:ext uri="{BB962C8B-B14F-4D97-AF65-F5344CB8AC3E}">
        <p14:creationId xmlns:p14="http://schemas.microsoft.com/office/powerpoint/2010/main" val="1237042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4C41A765-7338-4647-926F-ACE9624FBF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39986" y="398272"/>
            <a:ext cx="13203106" cy="6561328"/>
          </a:xfrm>
          <a:prstGeom prst="rect">
            <a:avLst/>
          </a:prstGeom>
        </p:spPr>
      </p:pic>
      <p:grpSp>
        <p:nvGrpSpPr>
          <p:cNvPr id="5" name="Группа 4"/>
          <p:cNvGrpSpPr/>
          <p:nvPr/>
        </p:nvGrpSpPr>
        <p:grpSpPr>
          <a:xfrm>
            <a:off x="0" y="0"/>
            <a:ext cx="6073459" cy="3859898"/>
            <a:chOff x="0" y="0"/>
            <a:chExt cx="6073459" cy="3859898"/>
          </a:xfrm>
        </p:grpSpPr>
        <p:pic>
          <p:nvPicPr>
            <p:cNvPr id="6" name="Рисунок 5"/>
            <p:cNvPicPr>
              <a:picLocks noChangeAspect="1"/>
            </p:cNvPicPr>
            <p:nvPr/>
          </p:nvPicPr>
          <p:blipFill rotWithShape="1">
            <a:blip r:embed="rId3"/>
            <a:srcRect l="22056" t="31383"/>
            <a:stretch/>
          </p:blipFill>
          <p:spPr>
            <a:xfrm>
              <a:off x="0" y="0"/>
              <a:ext cx="6073459" cy="3859898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205201" y="209006"/>
              <a:ext cx="298017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ru-RU" sz="4800" b="1" dirty="0">
                  <a:latin typeface="Arial" panose="020B0604020202020204" pitchFamily="34" charset="0"/>
                  <a:cs typeface="Arial" panose="020B0604020202020204" pitchFamily="34" charset="0"/>
                </a:rPr>
                <a:t>Вопрос 5</a:t>
              </a:r>
            </a:p>
          </p:txBody>
        </p:sp>
      </p:grp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150C5042-7320-4D90-ABBF-35ACB232722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6870" y="935898"/>
            <a:ext cx="4333470" cy="3242176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5DD5E7D7-C5DF-491A-9F33-E8BB4B93FB4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201" y="955331"/>
            <a:ext cx="2962867" cy="3242176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784D34A6-9381-4171-9E07-0C42AC6453A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8114" y="955331"/>
            <a:ext cx="3071535" cy="324217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6E44E1C-2DEC-471A-A7AB-B184FB1E5184}"/>
              </a:ext>
            </a:extLst>
          </p:cNvPr>
          <p:cNvSpPr txBox="1"/>
          <p:nvPr/>
        </p:nvSpPr>
        <p:spPr>
          <a:xfrm>
            <a:off x="246434" y="4332568"/>
            <a:ext cx="2938942" cy="1615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Лыжная </a:t>
            </a:r>
          </a:p>
          <a:p>
            <a:pPr algn="ctr"/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гонка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578720D-50EC-4293-AB70-888E6C6E2CA2}"/>
              </a:ext>
            </a:extLst>
          </p:cNvPr>
          <p:cNvSpPr txBox="1"/>
          <p:nvPr/>
        </p:nvSpPr>
        <p:spPr>
          <a:xfrm>
            <a:off x="3797962" y="4355380"/>
            <a:ext cx="27918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Биатлон</a:t>
            </a:r>
          </a:p>
        </p:txBody>
      </p:sp>
    </p:spTree>
    <p:extLst>
      <p:ext uri="{BB962C8B-B14F-4D97-AF65-F5344CB8AC3E}">
        <p14:creationId xmlns:p14="http://schemas.microsoft.com/office/powerpoint/2010/main" val="2807521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Скругленный прямоугольник 4"/>
          <p:cNvSpPr/>
          <p:nvPr/>
        </p:nvSpPr>
        <p:spPr>
          <a:xfrm>
            <a:off x="3918717" y="-115421"/>
            <a:ext cx="4354566" cy="2484481"/>
          </a:xfrm>
          <a:prstGeom prst="round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>
            <a:softEdge rad="723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" name="TextBox 2"/>
          <p:cNvSpPr txBox="1"/>
          <p:nvPr/>
        </p:nvSpPr>
        <p:spPr>
          <a:xfrm>
            <a:off x="4448241" y="264160"/>
            <a:ext cx="329551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7200" b="1" dirty="0">
                <a:latin typeface="Arial" panose="020B0604020202020204" pitchFamily="34" charset="0"/>
                <a:cs typeface="Arial" panose="020B0604020202020204" pitchFamily="34" charset="0"/>
              </a:rPr>
              <a:t>ИТОГИ</a:t>
            </a:r>
          </a:p>
        </p:txBody>
      </p:sp>
    </p:spTree>
    <p:extLst>
      <p:ext uri="{BB962C8B-B14F-4D97-AF65-F5344CB8AC3E}">
        <p14:creationId xmlns:p14="http://schemas.microsoft.com/office/powerpoint/2010/main" val="2989929589"/>
      </p:ext>
    </p:extLst>
  </p:cSld>
  <p:clrMapOvr>
    <a:masterClrMapping/>
  </p:clrMapOvr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79829" y="2270036"/>
            <a:ext cx="104323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7200" b="1" dirty="0">
                <a:latin typeface="Arial" panose="020B0604020202020204" pitchFamily="34" charset="0"/>
                <a:cs typeface="Arial" panose="020B0604020202020204" pitchFamily="34" charset="0"/>
              </a:rPr>
              <a:t>Спасибо за внимание!</a:t>
            </a:r>
          </a:p>
        </p:txBody>
      </p:sp>
    </p:spTree>
    <p:extLst>
      <p:ext uri="{BB962C8B-B14F-4D97-AF65-F5344CB8AC3E}">
        <p14:creationId xmlns:p14="http://schemas.microsoft.com/office/powerpoint/2010/main" val="2227634057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1220</TotalTime>
  <Words>1479</Words>
  <Application>Microsoft Office PowerPoint</Application>
  <PresentationFormat>Широкоэкранный</PresentationFormat>
  <Paragraphs>367</Paragraphs>
  <Slides>141</Slides>
  <Notes>0</Notes>
  <HiddenSlides>0</HiddenSlides>
  <MMClips>60</MMClips>
  <ScaleCrop>false</ScaleCrop>
  <HeadingPairs>
    <vt:vector size="6" baseType="variant">
      <vt:variant>
        <vt:lpstr>Использованные шрифты</vt:lpstr>
      </vt:variant>
      <vt:variant>
        <vt:i4>5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141</vt:i4>
      </vt:variant>
    </vt:vector>
  </HeadingPairs>
  <TitlesOfParts>
    <vt:vector size="147" baseType="lpstr">
      <vt:lpstr>Arial</vt:lpstr>
      <vt:lpstr>Calibri</vt:lpstr>
      <vt:lpstr>Calibri Light</vt:lpstr>
      <vt:lpstr>Wingdings</vt:lpstr>
      <vt:lpstr>XO Thames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Danil</dc:creator>
  <cp:lastModifiedBy>Zlobin.Vlad.2005@gmail.com</cp:lastModifiedBy>
  <cp:revision>257</cp:revision>
  <dcterms:created xsi:type="dcterms:W3CDTF">2024-11-11T19:25:01Z</dcterms:created>
  <dcterms:modified xsi:type="dcterms:W3CDTF">2025-02-25T16:06:39Z</dcterms:modified>
</cp:coreProperties>
</file>