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6" r:id="rId3"/>
    <p:sldId id="259" r:id="rId4"/>
    <p:sldId id="260" r:id="rId5"/>
    <p:sldId id="261" r:id="rId6"/>
    <p:sldId id="268" r:id="rId7"/>
    <p:sldId id="269" r:id="rId8"/>
    <p:sldId id="264" r:id="rId9"/>
    <p:sldId id="265" r:id="rId10"/>
    <p:sldId id="266" r:id="rId11"/>
    <p:sldId id="270" r:id="rId12"/>
    <p:sldId id="271" r:id="rId13"/>
    <p:sldId id="272" r:id="rId14"/>
    <p:sldId id="267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9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3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1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0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3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6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8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0655FD8-2427-4930-92B3-5CF95BE303A5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B93D22A-C34D-4EDF-9791-9452100D7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539847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vk.com/away.php?to=https://learningapps.org/watch?v%3Dpfys809ft21&amp;cc_key=" TargetMode="External"/><Relationship Id="rId4" Type="http://schemas.openxmlformats.org/officeDocument/2006/relationships/hyperlink" Target="https://learningapps.org/watch?v=pvg586una2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haz48f5n21" TargetMode="External"/><Relationship Id="rId2" Type="http://schemas.openxmlformats.org/officeDocument/2006/relationships/hyperlink" Target="https://learningapps.org/display?v=pk52z296k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1539944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treniki.ru/6RWDZV991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etreniki.ru/V6SVDZV7YU" TargetMode="External"/><Relationship Id="rId4" Type="http://schemas.openxmlformats.org/officeDocument/2006/relationships/hyperlink" Target="https://etreniki.ru/72V86G71Z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549990088/grav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reniki.ru/U8GU3Q3US9" TargetMode="External"/><Relationship Id="rId2" Type="http://schemas.openxmlformats.org/officeDocument/2006/relationships/hyperlink" Target="https://vk.com/away.php?to=https://etreniki.ru/FRJLQVZ4LR&amp;cc_key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hyperlink" Target="https://etreniki.ru/LR24U2N5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9p15x3m221" TargetMode="External"/><Relationship Id="rId5" Type="http://schemas.openxmlformats.org/officeDocument/2006/relationships/hyperlink" Target="https://learningapps.org/watch?v=p9o9pyrhc21" TargetMode="External"/><Relationship Id="rId4" Type="http://schemas.openxmlformats.org/officeDocument/2006/relationships/hyperlink" Target="https://learningapps.org/view153963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k.com/away.php?to=https://learningapps.org/watch?v%3Dpjdkr6gw521&amp;cc_key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77" y="1456508"/>
            <a:ext cx="5170714" cy="517071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658369" y="470263"/>
            <a:ext cx="2807539" cy="18810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rsok" panose="02000503000000020002" pitchFamily="2" charset="0"/>
              </a:rPr>
              <a:t>Здравствуйте, ребята!</a:t>
            </a:r>
            <a:endParaRPr lang="ru-RU" dirty="0">
              <a:latin typeface="Borsok" panose="02000503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8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9" y="1758452"/>
            <a:ext cx="4295134" cy="48568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812571" y="429676"/>
            <a:ext cx="3544983" cy="16002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Но вы ведь мне поможете, ребята!?</a:t>
            </a:r>
            <a:br>
              <a:rPr lang="ru-RU" sz="1600" dirty="0" smtClean="0">
                <a:latin typeface="Borsok" panose="02000503000000020002" pitchFamily="2" charset="0"/>
              </a:rPr>
            </a:br>
            <a:r>
              <a:rPr lang="ru-RU" sz="1600" dirty="0" smtClean="0">
                <a:latin typeface="Borsok" panose="02000503000000020002" pitchFamily="2" charset="0"/>
              </a:rPr>
              <a:t>На очереди четвёртое задание!</a:t>
            </a:r>
            <a:endParaRPr lang="ru-RU" sz="1600" dirty="0">
              <a:latin typeface="Borsok" panose="0200050300000002000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389" y="2113315"/>
            <a:ext cx="4702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learningapps.org/view15398470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learningapps.org/watch?v=pvg586una21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5"/>
              </a:rPr>
              <a:t>https://learningapps.org/watch?v=pfys809ft21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s://sun9-58.userapi.com/impf/AHtoIlt864IiAt8XUGyRGgVy4eaiJ65Qtori4g/5B0XjNiUalY.jpg?size=837x435&amp;quality=96&amp;sign=3a751669ffdb38067a20f332d40dd6a9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57" y="3156209"/>
            <a:ext cx="6242875" cy="32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422" y="2113315"/>
            <a:ext cx="254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команда</a:t>
            </a:r>
            <a:br>
              <a:rPr lang="ru-RU" dirty="0" smtClean="0"/>
            </a:br>
            <a:r>
              <a:rPr lang="ru-RU" dirty="0" smtClean="0"/>
              <a:t>Вторая команда</a:t>
            </a:r>
            <a:br>
              <a:rPr lang="ru-RU" dirty="0" smtClean="0"/>
            </a:br>
            <a:r>
              <a:rPr lang="ru-RU" dirty="0" smtClean="0"/>
              <a:t>Третья команда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96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3861557" y="459141"/>
            <a:ext cx="3315294" cy="169319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Голова раскалывается от пятого задания, никак не могу решить!</a:t>
            </a:r>
            <a:endParaRPr lang="ru-RU" sz="1600" dirty="0">
              <a:latin typeface="Borsok" panose="0200050300000002000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5237" y="2631552"/>
            <a:ext cx="4807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learningapps.org/display?v=pk52z296k21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learningapps.org/display?v=phaz48f5n21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4"/>
              </a:rPr>
              <a:t>https://learningapps.org/15399449</a:t>
            </a:r>
            <a:endParaRPr lang="en-US" dirty="0"/>
          </a:p>
          <a:p>
            <a:r>
              <a:rPr lang="en-US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7" y="911257"/>
            <a:ext cx="5613528" cy="5613528"/>
          </a:xfrm>
          <a:prstGeom prst="rect">
            <a:avLst/>
          </a:prstGeom>
        </p:spPr>
      </p:pic>
      <p:pic>
        <p:nvPicPr>
          <p:cNvPr id="4098" name="Picture 2" descr="https://sun9-29.userapi.com/impf/gxqL3UIMm6XgoY73N91f6lt_bZkwM1Yz8n3WkQ/luc5jxnVn2A.jpg?size=767x349&amp;quality=96&amp;sign=d57ddc56f4dec48174b425febe3d084c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5" y="3631474"/>
            <a:ext cx="5784481" cy="26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7177" y="2631552"/>
            <a:ext cx="254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команда</a:t>
            </a:r>
            <a:br>
              <a:rPr lang="ru-RU" dirty="0" smtClean="0"/>
            </a:br>
            <a:r>
              <a:rPr lang="ru-RU" dirty="0" smtClean="0"/>
              <a:t>Вторая команда</a:t>
            </a:r>
            <a:br>
              <a:rPr lang="ru-RU" dirty="0" smtClean="0"/>
            </a:br>
            <a:r>
              <a:rPr lang="ru-RU" dirty="0" smtClean="0"/>
              <a:t>Третья команда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" y="1661159"/>
            <a:ext cx="4974771" cy="497477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691740" y="459141"/>
            <a:ext cx="4030660" cy="20585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Вы отлично справились с пятым заданием! Спасибо за помощь, ребята!</a:t>
            </a:r>
            <a:endParaRPr lang="ru-RU" sz="1600" dirty="0">
              <a:latin typeface="Borsok" panose="02000503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9.userapi.com/impf/fjeMUl-5swJJ-2EMUUNy7BUZA2HG-8aVPGxoGw/xv2Qoo_4Hfg.jpg?size=1280x636&amp;quality=96&amp;sign=48016a99f9701e7ea25c31ed6efb212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57" y="3480180"/>
            <a:ext cx="5908925" cy="29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47964" y="2517692"/>
            <a:ext cx="333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etreniki.ru/6RWDZV9914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etreniki.ru/72V86G71Z2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5"/>
              </a:rPr>
              <a:t>https://etreniki.ru/V6SVDZV7YU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2111960"/>
            <a:ext cx="4530634" cy="451127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626424" y="354638"/>
            <a:ext cx="3704891" cy="18921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На очереди последнее шестое задание, я уже и не сомневаюсь, что вы блестяще с ним справитесь!</a:t>
            </a:r>
            <a:endParaRPr lang="ru-RU" sz="1600" dirty="0">
              <a:latin typeface="Borsok" panose="0200050300000002000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1840" y="2517692"/>
            <a:ext cx="254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команда</a:t>
            </a:r>
            <a:br>
              <a:rPr lang="ru-RU" dirty="0" smtClean="0"/>
            </a:br>
            <a:r>
              <a:rPr lang="ru-RU" dirty="0" smtClean="0"/>
              <a:t>Вторая команда</a:t>
            </a:r>
            <a:br>
              <a:rPr lang="ru-RU" dirty="0" smtClean="0"/>
            </a:br>
            <a:r>
              <a:rPr lang="ru-RU" dirty="0" smtClean="0"/>
              <a:t>Третья команда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50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3" y="1181794"/>
            <a:ext cx="3310890" cy="534472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178261" y="306582"/>
            <a:ext cx="4029180" cy="20577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Вы думали, что на этом всё? А вот и нет! Я подготовил сюрприз для моих самых активных путешественников!</a:t>
            </a:r>
            <a:endParaRPr lang="ru-RU" sz="1600" dirty="0">
              <a:latin typeface="Borsok" panose="02000503000000020002" pitchFamily="2" charset="0"/>
            </a:endParaRPr>
          </a:p>
        </p:txBody>
      </p:sp>
      <p:pic>
        <p:nvPicPr>
          <p:cNvPr id="5122" name="Picture 2" descr="https://sun9-31.userapi.com/impf/MD7jz7E7UjKdNSl8kKuHVpQwvpezBBU2f6V5fg/cY2S5yblAFc.jpg?size=1113x648&amp;quality=96&amp;sign=30a44c95e29444724bd9b0abdea455f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56" y="2629907"/>
            <a:ext cx="6436813" cy="37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1589" y="2050869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quizlet.com/549990088/gravity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4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77" y="1456508"/>
            <a:ext cx="5170714" cy="517071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658369" y="470263"/>
            <a:ext cx="3879208" cy="23774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rsok" panose="02000503000000020002" pitchFamily="2" charset="0"/>
              </a:rPr>
              <a:t>На этом наше путешествие подошло к концу!</a:t>
            </a:r>
            <a:br>
              <a:rPr lang="ru-RU" dirty="0">
                <a:latin typeface="Borsok" panose="02000503000000020002" pitchFamily="2" charset="0"/>
              </a:rPr>
            </a:br>
            <a:r>
              <a:rPr lang="ru-RU" dirty="0">
                <a:latin typeface="Borsok" panose="02000503000000020002" pitchFamily="2" charset="0"/>
              </a:rPr>
              <a:t>Спасибо за помощь, ребята!</a:t>
            </a:r>
          </a:p>
        </p:txBody>
      </p:sp>
    </p:spTree>
    <p:extLst>
      <p:ext uri="{BB962C8B-B14F-4D97-AF65-F5344CB8AC3E}">
        <p14:creationId xmlns:p14="http://schemas.microsoft.com/office/powerpoint/2010/main" val="295353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0.userapi.com/impg/KABgQxm53-ChrADePHZw_0qYZ_OIYjzXykb0Tw/k_rmeifsd7g.jpg?size=960x720&amp;quality=96&amp;sign=b916d6d9acb9c464f323c5272427366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5" y="216488"/>
            <a:ext cx="8635726" cy="64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2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4" y="783771"/>
            <a:ext cx="3582243" cy="5782763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906256" y="352699"/>
            <a:ext cx="3950054" cy="21292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rsok" panose="02000503000000020002" pitchFamily="2" charset="0"/>
              </a:rPr>
              <a:t>Вы готовы отправиться со мной в увлекательное путешествие?</a:t>
            </a:r>
            <a:endParaRPr lang="ru-RU" dirty="0">
              <a:latin typeface="Borsok" panose="02000503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1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77" y="1456508"/>
            <a:ext cx="5170714" cy="517071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658369" y="470263"/>
            <a:ext cx="3392443" cy="22729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rsok" panose="02000503000000020002" pitchFamily="2" charset="0"/>
              </a:rPr>
              <a:t>Тогда начнем!</a:t>
            </a:r>
            <a:endParaRPr lang="ru-RU" dirty="0">
              <a:latin typeface="Borsok" panose="02000503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5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5726" y="2279603"/>
            <a:ext cx="3612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://etreniki.ru/FRJLQVZ4LR</a:t>
            </a:r>
            <a:r>
              <a:rPr lang="en-US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etreniki.ru/U8GU3Q3US9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etreniki.ru/LR24U2N5RG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221511"/>
            <a:ext cx="3215744" cy="519113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175971" y="295884"/>
            <a:ext cx="3229297" cy="15982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А вот ваше первое испытание, путешественники!</a:t>
            </a:r>
            <a:endParaRPr lang="ru-RU" sz="1600" dirty="0">
              <a:latin typeface="Borsok" panose="02000503000000020002" pitchFamily="2" charset="0"/>
            </a:endParaRPr>
          </a:p>
        </p:txBody>
      </p:sp>
      <p:pic>
        <p:nvPicPr>
          <p:cNvPr id="8" name="Picture 2" descr="https://sun9-42.userapi.com/impf/nKxynjRDN6ojblyfiHAr_3lMn3a6_6Tt8bCIeA/JErldXSbkgs.jpg?size=1280x635&amp;quality=96&amp;sign=a46329f2bd6da27e13a8afcdae190743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87" y="3304904"/>
            <a:ext cx="5960501" cy="29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5268" y="2279603"/>
            <a:ext cx="254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команда</a:t>
            </a:r>
            <a:br>
              <a:rPr lang="ru-RU" dirty="0" smtClean="0"/>
            </a:br>
            <a:r>
              <a:rPr lang="ru-RU" dirty="0" smtClean="0"/>
              <a:t>Вторая команда</a:t>
            </a:r>
            <a:br>
              <a:rPr lang="ru-RU" dirty="0" smtClean="0"/>
            </a:br>
            <a:r>
              <a:rPr lang="ru-RU" dirty="0" smtClean="0"/>
              <a:t>Третья команда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68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9" y="2468880"/>
            <a:ext cx="4167806" cy="414999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277597" y="279340"/>
            <a:ext cx="3513908" cy="21895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Вы отлично решили первое задание!</a:t>
            </a:r>
            <a:br>
              <a:rPr lang="ru-RU" sz="1600" dirty="0" smtClean="0">
                <a:latin typeface="Borsok" panose="02000503000000020002" pitchFamily="2" charset="0"/>
              </a:rPr>
            </a:br>
            <a:r>
              <a:rPr lang="ru-RU" sz="1600" dirty="0" smtClean="0">
                <a:latin typeface="Borsok" panose="02000503000000020002" pitchFamily="2" charset="0"/>
              </a:rPr>
              <a:t>Второе задание уже посложнее, Посмотрим, как вы с ним справитесь!</a:t>
            </a:r>
            <a:endParaRPr lang="ru-RU" sz="1600" dirty="0">
              <a:latin typeface="Borsok" panose="02000503000000020002" pitchFamily="2" charset="0"/>
            </a:endParaRPr>
          </a:p>
        </p:txBody>
      </p:sp>
      <p:pic>
        <p:nvPicPr>
          <p:cNvPr id="1026" name="Picture 2" descr="https://sun9-1.userapi.com/impf/rqqIoEbwIw5NTyLhDpe5UzJr9ka5MBFhqC_8Uw/ANGxIxx5D-w.jpg?size=1280x625&amp;quality=96&amp;sign=fbf6cfd7e680b4a1b756a34cc346bdd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6" y="3583127"/>
            <a:ext cx="5917872" cy="28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2503" y="2659797"/>
            <a:ext cx="4827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learningapps.org/view15396322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5"/>
              </a:rPr>
              <a:t>https://learningapps.org/watch?v=p9o9pyrhc21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6"/>
              </a:rPr>
              <a:t>https://learningapps.org/watch?v=p9p15x3m221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31480" y="2659797"/>
            <a:ext cx="254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команда</a:t>
            </a:r>
            <a:br>
              <a:rPr lang="ru-RU" dirty="0" smtClean="0"/>
            </a:br>
            <a:r>
              <a:rPr lang="ru-RU" dirty="0" smtClean="0"/>
              <a:t>Вторая команда</a:t>
            </a:r>
            <a:br>
              <a:rPr lang="ru-RU" dirty="0" smtClean="0"/>
            </a:br>
            <a:r>
              <a:rPr lang="ru-RU" dirty="0" smtClean="0"/>
              <a:t>Третья команда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0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3544018" y="432520"/>
            <a:ext cx="3104975" cy="16967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rsok" panose="02000503000000020002" pitchFamily="2" charset="0"/>
              </a:rPr>
              <a:t>Отличная работа!</a:t>
            </a:r>
            <a:br>
              <a:rPr lang="ru-RU" sz="1600" dirty="0" smtClean="0">
                <a:latin typeface="Borsok" panose="02000503000000020002" pitchFamily="2" charset="0"/>
              </a:rPr>
            </a:br>
            <a:r>
              <a:rPr lang="ru-RU" sz="1600" dirty="0" smtClean="0">
                <a:latin typeface="Borsok" panose="02000503000000020002" pitchFamily="2" charset="0"/>
              </a:rPr>
              <a:t>На очереди третье задание, будьте очень внимательны!</a:t>
            </a:r>
            <a:endParaRPr lang="ru-RU" sz="1600" dirty="0">
              <a:latin typeface="Borsok" panose="0200050300000002000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3314" y="2517692"/>
            <a:ext cx="468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https://learningapps.org/watch?v=pjdkr6gw521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s://sun9-57.userapi.com/impf/MSgdl0Yo7XHAdZ33r_1nzBSFCuW1yeKqgb2Z8Q/BG66YqCeRXY.jpg?size=1211x616&amp;quality=96&amp;sign=3197a83154e0f253595dd78c7bcc3c5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3164023"/>
            <a:ext cx="5930538" cy="30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188719"/>
            <a:ext cx="5225143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3" y="820694"/>
            <a:ext cx="5124429" cy="579465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5009787" y="394911"/>
            <a:ext cx="4013665" cy="31320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rsok" panose="02000503000000020002" pitchFamily="2" charset="0"/>
              </a:rPr>
              <a:t>Вы так хорошо и быстро справились с этими заданиями! Я приятно удивлен!</a:t>
            </a:r>
            <a:endParaRPr lang="ru-RU" dirty="0">
              <a:latin typeface="Borsok" panose="02000503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5009788" y="394911"/>
            <a:ext cx="3899082" cy="30426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rsok" panose="02000503000000020002" pitchFamily="2" charset="0"/>
              </a:rPr>
              <a:t>Следующие задания еще сложнее предыдущих! Даже я никогда не мог решить их без ошибок!</a:t>
            </a:r>
            <a:endParaRPr lang="ru-RU" dirty="0">
              <a:latin typeface="Borsok" panose="02000503000000020002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576"/>
            <a:ext cx="5854889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725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159</TotalTime>
  <Words>175</Words>
  <Application>Microsoft Office PowerPoint</Application>
  <PresentationFormat>Широкоэкранный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Borsok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2021-02-25T18:54:37Z</dcterms:created>
  <dcterms:modified xsi:type="dcterms:W3CDTF">2021-03-04T17:46:15Z</dcterms:modified>
</cp:coreProperties>
</file>