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  <p:sldId id="27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>
        <p:scale>
          <a:sx n="94" d="100"/>
          <a:sy n="94" d="100"/>
        </p:scale>
        <p:origin x="-149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131317" y="2524206"/>
            <a:ext cx="7857367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ru-RU" sz="32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Рабочая тетрадь </a:t>
            </a:r>
            <a:r>
              <a:rPr lang="ru-RU" sz="32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программы внеурочной деятельности </a:t>
            </a:r>
            <a:endParaRPr lang="ru-RU" sz="32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Проектирую, создаю, развиваюсь»</a:t>
            </a:r>
          </a:p>
          <a:p>
            <a:pPr algn="ctr"/>
            <a:endParaRPr lang="ru-RU" sz="2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83405" y="4031041"/>
            <a:ext cx="564199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36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Начальное образование</a:t>
            </a:r>
            <a:endParaRPr lang="ru-RU" sz="36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5922589" y="4011974"/>
            <a:ext cx="590590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</a:p>
          <a:p>
            <a:pPr algn="ctr"/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Педагогическое образовани</a:t>
            </a:r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е </a:t>
            </a:r>
            <a:endParaRPr lang="ru-RU" sz="32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172" y="146420"/>
            <a:ext cx="11689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pPr algn="just"/>
            <a:r>
              <a:rPr lang="ru-RU" sz="2400" b="1" dirty="0" smtClean="0"/>
              <a:t>Скворцова </a:t>
            </a:r>
            <a:r>
              <a:rPr lang="ru-RU" sz="2400" b="1" dirty="0"/>
              <a:t>Марина </a:t>
            </a:r>
            <a:r>
              <a:rPr lang="ru-RU" sz="2400" b="1" dirty="0" smtClean="0"/>
              <a:t>Алексеевна – </a:t>
            </a:r>
            <a:r>
              <a:rPr lang="ru-RU" sz="2400" dirty="0" smtClean="0"/>
              <a:t>кандидат </a:t>
            </a:r>
            <a:r>
              <a:rPr lang="ru-RU" sz="2400" dirty="0"/>
              <a:t>педагогический наук, доцент кафедры педагогики и акмеологии личности Костромского государственного университета</a:t>
            </a:r>
          </a:p>
          <a:p>
            <a:pPr algn="just"/>
            <a:r>
              <a:rPr lang="ru-RU" sz="2400" b="1" dirty="0"/>
              <a:t>Смирнова Ксения </a:t>
            </a:r>
            <a:r>
              <a:rPr lang="ru-RU" sz="2400" b="1" dirty="0" smtClean="0"/>
              <a:t>Борисовна – капитан команды</a:t>
            </a:r>
            <a:r>
              <a:rPr lang="ru-RU" sz="2400" dirty="0" smtClean="0"/>
              <a:t>, студентка 4 курса направления подготовки Начальное образование и Организатор детского движения, Института </a:t>
            </a:r>
            <a:r>
              <a:rPr lang="ru-RU" sz="2400" dirty="0"/>
              <a:t>педагогики и психологии ФГБОУ ВО «Костромской государственный университет», г. </a:t>
            </a:r>
            <a:r>
              <a:rPr lang="ru-RU" sz="2400" dirty="0" smtClean="0"/>
              <a:t>Кострома </a:t>
            </a:r>
            <a:endParaRPr lang="ru-RU" sz="2400" dirty="0"/>
          </a:p>
          <a:p>
            <a:pPr algn="just"/>
            <a:r>
              <a:rPr lang="ru-RU" sz="2400" b="1" dirty="0" err="1"/>
              <a:t>Коридорова</a:t>
            </a:r>
            <a:r>
              <a:rPr lang="ru-RU" sz="2400" b="1" dirty="0"/>
              <a:t> Анастасия </a:t>
            </a:r>
            <a:r>
              <a:rPr lang="ru-RU" sz="2400" b="1" dirty="0" smtClean="0"/>
              <a:t>Александровна</a:t>
            </a:r>
            <a:r>
              <a:rPr lang="ru-RU" sz="2400" dirty="0" smtClean="0"/>
              <a:t>, </a:t>
            </a:r>
            <a:r>
              <a:rPr lang="ru-RU" sz="2400" dirty="0"/>
              <a:t>студентка 4 курса направления подготовки Начальное образование и Организатор детского движения,</a:t>
            </a:r>
            <a:r>
              <a:rPr lang="ru-RU" sz="2400" dirty="0" smtClean="0"/>
              <a:t> </a:t>
            </a:r>
            <a:r>
              <a:rPr lang="ru-RU" sz="2400" dirty="0"/>
              <a:t>Института педагогики и психологии ФГБОУ ВО «Костромской государственный университет», г. Кострома</a:t>
            </a:r>
          </a:p>
          <a:p>
            <a:pPr algn="just"/>
            <a:r>
              <a:rPr lang="ru-RU" sz="2400" b="1" dirty="0"/>
              <a:t>Лапина Ольга </a:t>
            </a:r>
            <a:r>
              <a:rPr lang="ru-RU" sz="2400" b="1" dirty="0" smtClean="0"/>
              <a:t>Александровна, </a:t>
            </a:r>
            <a:r>
              <a:rPr lang="ru-RU" sz="2400" dirty="0"/>
              <a:t>студентка 4 курса направления подготовки Начальное образование и Организатор детского движения,</a:t>
            </a:r>
            <a:r>
              <a:rPr lang="ru-RU" sz="2400" dirty="0" smtClean="0"/>
              <a:t> </a:t>
            </a:r>
            <a:r>
              <a:rPr lang="ru-RU" sz="2400" dirty="0"/>
              <a:t>Института педагогики и психологии ФГБОУ ВО «Костромской государственный университет», г. Кострома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pPr algn="just"/>
            <a:endParaRPr lang="ru-RU" sz="3200" dirty="0" smtClean="0"/>
          </a:p>
          <a:p>
            <a:pPr algn="just"/>
            <a:r>
              <a:rPr lang="ru-RU" sz="3200" dirty="0" smtClean="0"/>
              <a:t>при </a:t>
            </a:r>
            <a:r>
              <a:rPr lang="ru-RU" sz="3200" dirty="0"/>
              <a:t>наличии значительного количества методических материалов по основным учебным предметам начальной школы </a:t>
            </a:r>
            <a:r>
              <a:rPr lang="ru-RU" sz="3200" i="1" u="sng" dirty="0"/>
              <a:t>учитель часто испытывает недостаток методического обеспечения внеурочной, а в частности, внеурочной проектной деятельности обучающихся.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1169" y="881727"/>
            <a:ext cx="108298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pPr algn="just"/>
            <a:endParaRPr lang="ru-RU" sz="3200" dirty="0" smtClean="0"/>
          </a:p>
          <a:p>
            <a:pPr algn="just"/>
            <a:endParaRPr lang="ru-RU" sz="3200" dirty="0"/>
          </a:p>
          <a:p>
            <a:pPr algn="just"/>
            <a:r>
              <a:rPr lang="ru-RU" sz="3200" dirty="0" smtClean="0"/>
              <a:t>разработать </a:t>
            </a:r>
            <a:r>
              <a:rPr lang="ru-RU" sz="3200" dirty="0"/>
              <a:t>рабочую тетрадь для программы внеурочной деятельности </a:t>
            </a:r>
            <a:r>
              <a:rPr lang="ru-RU" sz="3200" b="1" dirty="0"/>
              <a:t>«Проектирую, создаю, развиваюсь» (4 класс начального общего образования</a:t>
            </a:r>
            <a:r>
              <a:rPr lang="ru-RU" sz="3200" b="1" dirty="0" smtClean="0"/>
              <a:t>)</a:t>
            </a:r>
            <a:endParaRPr lang="ru-RU" sz="3200" b="1" dirty="0"/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287" y="947531"/>
            <a:ext cx="108175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pPr algn="just"/>
            <a:endParaRPr lang="ru-RU" sz="3600" dirty="0" smtClean="0"/>
          </a:p>
          <a:p>
            <a:pPr algn="just"/>
            <a:endParaRPr lang="ru-RU" sz="3600" dirty="0"/>
          </a:p>
          <a:p>
            <a:pPr algn="just"/>
            <a:r>
              <a:rPr lang="ru-RU" sz="3600" dirty="0" smtClean="0"/>
              <a:t>рабочая </a:t>
            </a:r>
            <a:r>
              <a:rPr lang="ru-RU" sz="3600" dirty="0"/>
              <a:t>тетрадь для программы внеурочной деятельности </a:t>
            </a:r>
            <a:r>
              <a:rPr lang="ru-RU" sz="3600" b="1" dirty="0"/>
              <a:t>«Проектирую, создаю, развиваюсь» </a:t>
            </a:r>
            <a:endParaRPr lang="ru-RU" sz="3600" b="1" dirty="0" smtClean="0"/>
          </a:p>
          <a:p>
            <a:pPr algn="just"/>
            <a:r>
              <a:rPr lang="ru-RU" sz="3600" dirty="0" smtClean="0"/>
              <a:t>(</a:t>
            </a:r>
            <a:r>
              <a:rPr lang="ru-RU" sz="3600" dirty="0"/>
              <a:t>4 класс начального общего образования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4413" y="2539717"/>
            <a:ext cx="5765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3600" dirty="0" smtClean="0"/>
              <a:t> </a:t>
            </a:r>
            <a:endParaRPr lang="ru-RU" sz="36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53476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162</Words>
  <Application>Microsoft Office PowerPoint</Application>
  <PresentationFormat>Произвольный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Home</cp:lastModifiedBy>
  <cp:revision>48</cp:revision>
  <dcterms:created xsi:type="dcterms:W3CDTF">2021-03-02T07:04:14Z</dcterms:created>
  <dcterms:modified xsi:type="dcterms:W3CDTF">2021-10-19T08:22:09Z</dcterms:modified>
</cp:coreProperties>
</file>