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66" r:id="rId5"/>
    <p:sldId id="273" r:id="rId6"/>
    <p:sldId id="27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43806" y="1926613"/>
            <a:ext cx="11140194" cy="1746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У истоков Российской Империи: 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Интеллектуальная 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карточная игра 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обучающихся 6-8 классов по эпохе Петра </a:t>
            </a:r>
            <a:r>
              <a:rPr lang="en-US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I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 </a:t>
            </a:r>
            <a:endParaRPr lang="ru-RU" sz="3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481885" y="4080608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История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189201"/>
            <a:ext cx="117540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 smtClean="0"/>
              <a:t>Капитан: </a:t>
            </a:r>
            <a:r>
              <a:rPr lang="ru-RU" sz="2400" dirty="0" err="1" smtClean="0"/>
              <a:t>Сизов</a:t>
            </a:r>
            <a:r>
              <a:rPr lang="ru-RU" sz="2400" dirty="0" smtClean="0"/>
              <a:t> Данил Тимофеевич, 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smtClean="0"/>
              <a:t>Участники: </a:t>
            </a:r>
            <a:r>
              <a:rPr lang="ru-RU" sz="2400" dirty="0" smtClean="0"/>
              <a:t>Никифорова Диана Евгеньевна, Семяшкина Диана Валерьевна, </a:t>
            </a:r>
          </a:p>
          <a:p>
            <a:pPr algn="just">
              <a:lnSpc>
                <a:spcPct val="150000"/>
              </a:lnSpc>
            </a:pPr>
            <a:r>
              <a:rPr lang="ru-RU" sz="2400" dirty="0" err="1" smtClean="0"/>
              <a:t>Чеснокова</a:t>
            </a:r>
            <a:r>
              <a:rPr lang="ru-RU" sz="2400" dirty="0" smtClean="0"/>
              <a:t> Дарья Вячеславовна, Шустова Алина Анатольевна,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студенты ФГБОУ ВО «Вятский государственный университет», г. Киров.</a:t>
            </a:r>
          </a:p>
          <a:p>
            <a:pPr algn="just">
              <a:lnSpc>
                <a:spcPct val="150000"/>
              </a:lnSpc>
            </a:pPr>
            <a:r>
              <a:rPr lang="ru-RU" sz="2400" b="1" dirty="0"/>
              <a:t>Учитель: </a:t>
            </a:r>
            <a:r>
              <a:rPr lang="ru-RU" sz="2400" dirty="0" err="1"/>
              <a:t>Занин</a:t>
            </a:r>
            <a:r>
              <a:rPr lang="ru-RU" sz="2400" dirty="0"/>
              <a:t> Максим </a:t>
            </a:r>
            <a:r>
              <a:rPr lang="ru-RU" sz="2400" dirty="0" smtClean="0"/>
              <a:t>Александрович, учитель </a:t>
            </a:r>
            <a:r>
              <a:rPr lang="ru-RU" sz="2400" dirty="0"/>
              <a:t>истории и обществознания МАОУ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г</a:t>
            </a:r>
            <a:r>
              <a:rPr lang="ru-RU" sz="2400" dirty="0"/>
              <a:t>. Калининграда средняя общеобразовательная школа № 57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smtClean="0"/>
              <a:t>Методист: </a:t>
            </a:r>
            <a:r>
              <a:rPr lang="ru-RU" sz="2400" dirty="0" smtClean="0"/>
              <a:t>Сергеев </a:t>
            </a:r>
            <a:r>
              <a:rPr lang="ru-RU" sz="2400" dirty="0"/>
              <a:t>Егор </a:t>
            </a:r>
            <a:r>
              <a:rPr lang="ru-RU" sz="2400" dirty="0" smtClean="0"/>
              <a:t>Викторович, заместитель директора "</a:t>
            </a:r>
            <a:r>
              <a:rPr lang="ru-RU" sz="2400" dirty="0"/>
              <a:t>МБОУ СОШ № </a:t>
            </a:r>
            <a:r>
              <a:rPr lang="ru-RU" sz="2400" dirty="0" smtClean="0"/>
              <a:t>12«, </a:t>
            </a:r>
            <a:br>
              <a:rPr lang="ru-RU" sz="2400" dirty="0" smtClean="0"/>
            </a:br>
            <a:r>
              <a:rPr lang="ru-RU" sz="2400" dirty="0" smtClean="0"/>
              <a:t>г</a:t>
            </a:r>
            <a:r>
              <a:rPr lang="ru-RU" sz="2400" dirty="0"/>
              <a:t>. Глазов	</a:t>
            </a:r>
            <a:endParaRPr lang="ru-RU" sz="24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10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858" y="1458166"/>
            <a:ext cx="117213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Недостаточный уровень усвоения обучающимися 6-8 классов исторического наследия эпохи правления Петра </a:t>
            </a:r>
            <a:r>
              <a:rPr lang="en-US" sz="2800" i="1" dirty="0"/>
              <a:t>I</a:t>
            </a:r>
            <a:r>
              <a:rPr lang="ru-RU" sz="2800" i="1" dirty="0"/>
              <a:t> </a:t>
            </a:r>
            <a:r>
              <a:rPr lang="ru-RU" sz="2800" i="1" dirty="0" smtClean="0"/>
              <a:t>(</a:t>
            </a:r>
            <a:r>
              <a:rPr lang="ru-RU" sz="2800" i="1" dirty="0"/>
              <a:t>1682-1725 гг.)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15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389" y="1407923"/>
            <a:ext cx="118685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Противоречие между </a:t>
            </a:r>
            <a:r>
              <a:rPr lang="ru-RU" sz="2800" b="1" i="1" dirty="0" smtClean="0"/>
              <a:t>необходимостью</a:t>
            </a:r>
            <a:r>
              <a:rPr lang="ru-RU" sz="2800" i="1" dirty="0" smtClean="0"/>
              <a:t> формирования у обучающихся 6-8 классов знаний по эпохе правления Петра </a:t>
            </a:r>
            <a:r>
              <a:rPr lang="en-US" sz="2800" i="1" dirty="0" smtClean="0"/>
              <a:t>I </a:t>
            </a:r>
            <a:r>
              <a:rPr lang="ru-RU" sz="2800" i="1" dirty="0" smtClean="0"/>
              <a:t>и </a:t>
            </a:r>
            <a:r>
              <a:rPr lang="ru-RU" sz="2800" b="1" i="1" dirty="0"/>
              <a:t>недостаточностью использования </a:t>
            </a:r>
            <a:r>
              <a:rPr lang="ru-RU" sz="2800" i="1" dirty="0"/>
              <a:t>в рамках </a:t>
            </a:r>
            <a:r>
              <a:rPr lang="ru-RU" sz="2800" i="1" dirty="0" smtClean="0"/>
              <a:t>уроков отечественной истории игровых технологий. </a:t>
            </a:r>
            <a:endParaRPr lang="ru-RU" sz="2800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1764187"/>
            <a:ext cx="103891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Облегчение усвоения учебного материала по эпохе Петра </a:t>
            </a:r>
            <a:r>
              <a:rPr lang="en-US" sz="2800" i="1" dirty="0" smtClean="0"/>
              <a:t>I </a:t>
            </a:r>
            <a:r>
              <a:rPr lang="ru-RU" sz="2800" i="1" dirty="0" smtClean="0"/>
              <a:t>обучающимися</a:t>
            </a:r>
            <a:r>
              <a:rPr lang="en-US" sz="2800" i="1" dirty="0" smtClean="0"/>
              <a:t> </a:t>
            </a:r>
            <a:r>
              <a:rPr lang="ru-RU" sz="2800" i="1" dirty="0" smtClean="0"/>
              <a:t>6-8 классов посредством использования интеллектуальной карточной игры.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959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8587" y="1816781"/>
            <a:ext cx="10739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Интеллектуальная карточная игра по эпохе Петра </a:t>
            </a:r>
            <a:r>
              <a:rPr lang="en-US" sz="3000" i="1" dirty="0"/>
              <a:t>I</a:t>
            </a:r>
            <a:r>
              <a:rPr lang="ru-RU" sz="3000" i="1" dirty="0" smtClean="0"/>
              <a:t> </a:t>
            </a:r>
            <a:r>
              <a:rPr lang="ru-RU" sz="3000" i="1" dirty="0" smtClean="0"/>
              <a:t/>
            </a:r>
            <a:br>
              <a:rPr lang="ru-RU" sz="3000" i="1" dirty="0" smtClean="0"/>
            </a:br>
            <a:r>
              <a:rPr lang="ru-RU" sz="3000" i="1" dirty="0" smtClean="0"/>
              <a:t>для </a:t>
            </a:r>
            <a:r>
              <a:rPr lang="ru-RU" sz="3000" i="1" dirty="0" smtClean="0"/>
              <a:t>обучающихся 6-8 классов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/>
        </p:nvSpPr>
        <p:spPr>
          <a:xfrm>
            <a:off x="310551" y="262498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</p:txBody>
      </p:sp>
    </p:spTree>
    <p:extLst>
      <p:ext uri="{BB962C8B-B14F-4D97-AF65-F5344CB8AC3E}">
        <p14:creationId xmlns:p14="http://schemas.microsoft.com/office/powerpoint/2010/main" val="149452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147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61</cp:revision>
  <dcterms:created xsi:type="dcterms:W3CDTF">2021-03-02T07:04:14Z</dcterms:created>
  <dcterms:modified xsi:type="dcterms:W3CDTF">2021-11-16T06:55:52Z</dcterms:modified>
</cp:coreProperties>
</file>