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194561" y="1755463"/>
            <a:ext cx="7302136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Геометрия в Кенгуру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2631119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36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Математика</a:t>
            </a: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548502" y="387900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</a:t>
            </a:r>
          </a:p>
          <a:p>
            <a:pPr algn="ctr"/>
            <a:r>
              <a:rPr lang="ru-RU" sz="36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Математики №1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1425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643411"/>
            <a:ext cx="1142525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 smtClean="0"/>
              <a:t>Капитан: </a:t>
            </a:r>
            <a:r>
              <a:rPr lang="ru-RU" sz="2400" dirty="0" smtClean="0"/>
              <a:t>Пермякова Александра Дмитриевна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smtClean="0"/>
              <a:t>Участники: </a:t>
            </a:r>
            <a:r>
              <a:rPr lang="ru-RU" sz="2400" dirty="0" smtClean="0"/>
              <a:t>Арасланова Карина Руслановна, Зорина Дарья Андреевна, </a:t>
            </a:r>
            <a:r>
              <a:rPr lang="ru-RU" sz="2400" dirty="0" err="1" smtClean="0"/>
              <a:t>Морокова</a:t>
            </a:r>
            <a:r>
              <a:rPr lang="ru-RU" sz="2400" dirty="0" smtClean="0"/>
              <a:t> Александра Анатольевна, </a:t>
            </a:r>
            <a:r>
              <a:rPr lang="ru-RU" sz="2400" dirty="0" err="1" smtClean="0"/>
              <a:t>Распопина</a:t>
            </a:r>
            <a:r>
              <a:rPr lang="ru-RU" sz="2400" dirty="0" smtClean="0"/>
              <a:t> Анастасия </a:t>
            </a:r>
            <a:r>
              <a:rPr lang="ru-RU" sz="2400" dirty="0" smtClean="0"/>
              <a:t>Михайловна, Зеленина </a:t>
            </a:r>
            <a:r>
              <a:rPr lang="ru-RU" sz="2400" dirty="0" smtClean="0"/>
              <a:t>Наталья Алексеевна</a:t>
            </a:r>
            <a:endParaRPr lang="ru-RU" sz="2400" dirty="0"/>
          </a:p>
          <a:p>
            <a:pPr algn="just">
              <a:lnSpc>
                <a:spcPct val="150000"/>
              </a:lnSpc>
            </a:pPr>
            <a:r>
              <a:rPr lang="ru-RU" sz="2400" dirty="0"/>
              <a:t>С</a:t>
            </a:r>
            <a:r>
              <a:rPr lang="ru-RU" sz="2400" dirty="0" smtClean="0"/>
              <a:t>туденты ФГБОУ ВО «Вятский государственный университет», г. Киров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Преподаватель </a:t>
            </a:r>
            <a:r>
              <a:rPr lang="ru-RU" sz="2400" dirty="0"/>
              <a:t>ФГБОУ ВО «Вятский государственный университет», г. </a:t>
            </a:r>
            <a:r>
              <a:rPr lang="ru-RU" sz="2400" dirty="0" smtClean="0"/>
              <a:t>Киров</a:t>
            </a:r>
          </a:p>
          <a:p>
            <a:pPr>
              <a:lnSpc>
                <a:spcPct val="150000"/>
              </a:lnSpc>
            </a:pPr>
            <a:endParaRPr lang="ru-RU" sz="2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1425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14252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Р</a:t>
            </a:r>
            <a:r>
              <a:rPr lang="ru-RU" sz="2800" dirty="0" smtClean="0"/>
              <a:t>азвитие </a:t>
            </a:r>
            <a:r>
              <a:rPr lang="ru-RU" sz="2800" dirty="0"/>
              <a:t>пространственного и логического мышления учащихся 5-6 классов основной школы на геометрическом материале международной игры-конкурса «Кенгуру</a:t>
            </a:r>
            <a:r>
              <a:rPr lang="ru-RU" sz="2800" dirty="0" smtClean="0"/>
              <a:t>»</a:t>
            </a:r>
            <a:endParaRPr lang="ru-RU" sz="36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1399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13993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С</a:t>
            </a:r>
            <a:r>
              <a:rPr lang="ru-RU" sz="2800" dirty="0" smtClean="0"/>
              <a:t>истематизация </a:t>
            </a:r>
            <a:r>
              <a:rPr lang="ru-RU" sz="2800" dirty="0"/>
              <a:t>задачного геометрического материала для учащихся 5-6 классов в разрезе пропедевтического курса внеурочной деятельности по геометрии на материалах международной игры-конкурса «Кенгуру</a:t>
            </a:r>
            <a:r>
              <a:rPr lang="ru-RU" sz="2800" dirty="0" smtClean="0"/>
              <a:t>»</a:t>
            </a:r>
            <a:endParaRPr lang="ru-RU" sz="36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1425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2800745"/>
            <a:ext cx="114252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800" dirty="0" smtClean="0"/>
              <a:t>Продуктом является электронная база задач с поисковой системой</a:t>
            </a:r>
            <a:endParaRPr lang="ru-RU" sz="28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124</Words>
  <Application>Microsoft Office PowerPoint</Application>
  <PresentationFormat>Широкоэкранный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Пользователь Windows</cp:lastModifiedBy>
  <cp:revision>50</cp:revision>
  <dcterms:created xsi:type="dcterms:W3CDTF">2021-03-02T07:04:14Z</dcterms:created>
  <dcterms:modified xsi:type="dcterms:W3CDTF">2021-10-21T08:15:45Z</dcterms:modified>
</cp:coreProperties>
</file>