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6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195753" y="2107154"/>
            <a:ext cx="9720776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Разработка комплекта наглядных материалов по основным терминам и понятиям в области изобразительного искусства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856937" y="3672128"/>
            <a:ext cx="8145194" cy="759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Изобразительное искусство </a:t>
            </a:r>
            <a:endParaRPr lang="en-US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616590" y="4262510"/>
            <a:ext cx="6569079" cy="602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r>
              <a:rPr lang="en-US" sz="40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SuperTeachers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Капитан: </a:t>
            </a:r>
            <a:r>
              <a:rPr lang="ru-RU" sz="2400" dirty="0" smtClean="0"/>
              <a:t>Косолапова Полина Алексеевна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Старухина Анна Сергеевна, Исаева </a:t>
            </a:r>
            <a:r>
              <a:rPr lang="ru-RU" sz="2400" dirty="0" err="1" smtClean="0"/>
              <a:t>Ясемен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Гахраман</a:t>
            </a:r>
            <a:r>
              <a:rPr lang="ru-RU" sz="2400" dirty="0" smtClean="0"/>
              <a:t> </a:t>
            </a:r>
            <a:r>
              <a:rPr lang="ru-RU" sz="2400" dirty="0" err="1" smtClean="0"/>
              <a:t>кызы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433" y="1925364"/>
            <a:ext cx="10873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уроках изобразительного искусства большая часть времени отводится формированию опыту практической деятельности, а процессу обобщения основных понятий у учителей не хватает времени.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00" y="1820485"/>
            <a:ext cx="1082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Разработка электронного комплекта учебно-наглядных материалов на основе структурно-логических схем, содержащего основные понятия в сочетании с иллюстрациями для повышения качества усвоения учебного материала обучающимися.</a:t>
            </a:r>
            <a:endParaRPr lang="ru-RU" sz="32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62242" y="2220955"/>
            <a:ext cx="10817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Электронный комплект учебно-наглядных материалов по основным терминам и понятиям в области изобразительного искусства</a:t>
            </a:r>
            <a:endParaRPr lang="ru-RU" sz="32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124</Words>
  <Application>Microsoft Office PowerPoint</Application>
  <PresentationFormat>Произвольный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Alexey Kosolapov</cp:lastModifiedBy>
  <cp:revision>50</cp:revision>
  <dcterms:created xsi:type="dcterms:W3CDTF">2021-03-02T07:04:14Z</dcterms:created>
  <dcterms:modified xsi:type="dcterms:W3CDTF">2021-10-19T09:49:08Z</dcterms:modified>
</cp:coreProperties>
</file>