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7" r:id="rId5"/>
    <p:sldId id="268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7031" autoAdjust="0"/>
    <p:restoredTop sz="94660"/>
  </p:normalViewPr>
  <p:slideViewPr>
    <p:cSldViewPr snapToGrid="0">
      <p:cViewPr varScale="1">
        <p:scale>
          <a:sx n="54" d="100"/>
          <a:sy n="54" d="100"/>
        </p:scale>
        <p:origin x="-566" y="-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pPr/>
              <a:t>19.10.2021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1195753" y="2107154"/>
            <a:ext cx="9720776" cy="578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Разработка комплекта наглядных материалов по основным терминам и понятиям в области изобразительного искусства</a:t>
            </a:r>
            <a:endParaRPr lang="ru-RU" sz="32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1856937" y="3672128"/>
            <a:ext cx="8145194" cy="7591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Изобразительное искусство </a:t>
            </a:r>
            <a:endParaRPr lang="en-US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  <a:p>
            <a:pPr algn="ctr"/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  <a:p>
            <a:pPr algn="ctr"/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11" name="Заголовок 4"/>
          <p:cNvSpPr txBox="1">
            <a:spLocks/>
          </p:cNvSpPr>
          <p:nvPr/>
        </p:nvSpPr>
        <p:spPr>
          <a:xfrm>
            <a:off x="2616590" y="4262510"/>
            <a:ext cx="6569079" cy="6021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Название команды: </a:t>
            </a:r>
            <a:r>
              <a:rPr lang="en-US" sz="4000" dirty="0" err="1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SuperTeachers</a:t>
            </a:r>
            <a:r>
              <a:rPr lang="ru-RU" sz="40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 </a:t>
            </a:r>
          </a:p>
          <a:p>
            <a:pPr algn="ctr"/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525845"/>
            <a:ext cx="10873264" cy="1697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 smtClean="0"/>
              <a:t>Капитан: </a:t>
            </a:r>
            <a:r>
              <a:rPr lang="ru-RU" sz="2400" dirty="0" smtClean="0"/>
              <a:t>Косолапова Полина Алексеевна 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/>
              <a:t>Участники: </a:t>
            </a:r>
            <a:r>
              <a:rPr lang="ru-RU" sz="2400" dirty="0" smtClean="0"/>
              <a:t>Старухина Анна Сергеевна, Исаева </a:t>
            </a:r>
            <a:r>
              <a:rPr lang="ru-RU" sz="2400" dirty="0" err="1" smtClean="0"/>
              <a:t>Ясемен</a:t>
            </a:r>
            <a:r>
              <a:rPr lang="ru-RU" sz="2400" dirty="0" smtClean="0"/>
              <a:t> </a:t>
            </a:r>
            <a:r>
              <a:rPr lang="ru-RU" sz="2400" dirty="0" err="1" smtClean="0"/>
              <a:t>Гахраман</a:t>
            </a:r>
            <a:r>
              <a:rPr lang="ru-RU" sz="2400" dirty="0" smtClean="0"/>
              <a:t> </a:t>
            </a:r>
            <a:r>
              <a:rPr lang="ru-RU" sz="2400" dirty="0" err="1" smtClean="0"/>
              <a:t>кызы</a:t>
            </a:r>
            <a:endParaRPr lang="ru-RU" sz="2400" dirty="0" smtClean="0"/>
          </a:p>
          <a:p>
            <a:pPr>
              <a:lnSpc>
                <a:spcPct val="150000"/>
              </a:lnSpc>
            </a:pPr>
            <a:r>
              <a:rPr lang="ru-RU" sz="2400" dirty="0" smtClean="0"/>
              <a:t>студенты ФГБОУ ВО «Вятский государственный университет», г. Киров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3433" y="1925364"/>
            <a:ext cx="1087326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На уроках изобразительного искусства большая часть времени отводится формированию опыту практической деятельности, а процессу обобщения основных понятий у учителей не хватает времени.</a:t>
            </a:r>
            <a:endParaRPr lang="ru-RU" sz="32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0500" y="1820485"/>
            <a:ext cx="10829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Разработка электронного комплекта учебно-наглядных материалов на основе структурно-логических схем, содержащего основные понятия в сочетании с иллюстрациями для повышения качества усвоения учебного материала обучающимися.</a:t>
            </a:r>
            <a:endParaRPr lang="ru-RU" sz="3200" i="1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1914332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62242" y="2220955"/>
            <a:ext cx="108175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Электронный комплект учебно-наглядных материалов по основным терминам и понятиям в области изобразительного искусства</a:t>
            </a:r>
            <a:endParaRPr lang="ru-RU" sz="3200" b="1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124</Words>
  <Application>Microsoft Office PowerPoint</Application>
  <PresentationFormat>Произвольный</PresentationFormat>
  <Paragraphs>17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Alexey Kosolapov</cp:lastModifiedBy>
  <cp:revision>50</cp:revision>
  <dcterms:created xsi:type="dcterms:W3CDTF">2021-03-02T07:04:14Z</dcterms:created>
  <dcterms:modified xsi:type="dcterms:W3CDTF">2021-10-19T09:49:08Z</dcterms:modified>
</cp:coreProperties>
</file>