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231900"/>
            <a:ext cx="11140195" cy="2790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Машина времени, </a:t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или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утешествие в Древнюю Грецию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дидактические материалы</a:t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3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изучения мифов Древней Греции в 5-6 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классах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35802" y="4027807"/>
            <a:ext cx="4682939" cy="116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358537"/>
            <a:ext cx="108732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Капитан: </a:t>
            </a:r>
            <a:r>
              <a:rPr lang="ru-RU" sz="2400" dirty="0" err="1" smtClean="0"/>
              <a:t>Змеева</a:t>
            </a:r>
            <a:r>
              <a:rPr lang="ru-RU" sz="2400" dirty="0" smtClean="0"/>
              <a:t> Анна Дмитриевна, </a:t>
            </a:r>
          </a:p>
          <a:p>
            <a:r>
              <a:rPr lang="ru-RU" sz="2400" b="1" dirty="0" smtClean="0"/>
              <a:t>Участники: </a:t>
            </a:r>
            <a:r>
              <a:rPr lang="ru-RU" sz="2400" dirty="0" smtClean="0"/>
              <a:t>Мотовилова Алёна Николаевна, Медведева Вероника Сергеевна, </a:t>
            </a:r>
            <a:r>
              <a:rPr lang="ru-RU" sz="2400" dirty="0" err="1" smtClean="0"/>
              <a:t>Чучалова</a:t>
            </a:r>
            <a:r>
              <a:rPr lang="ru-RU" sz="2400" dirty="0" smtClean="0"/>
              <a:t> Дарья Евгеньевна</a:t>
            </a:r>
            <a:r>
              <a:rPr lang="ru-RU" sz="2400" b="1" dirty="0" smtClean="0"/>
              <a:t>, </a:t>
            </a:r>
          </a:p>
          <a:p>
            <a:r>
              <a:rPr lang="ru-RU" sz="2400" dirty="0" smtClean="0"/>
              <a:t>студенты ФГБОУ ВО «Вятский государственный университет», г. Киров.</a:t>
            </a:r>
          </a:p>
          <a:p>
            <a:r>
              <a:rPr lang="ru-RU" sz="2400" b="1" dirty="0" smtClean="0"/>
              <a:t>Учитель: </a:t>
            </a:r>
            <a:r>
              <a:rPr lang="ru-RU" sz="2400" dirty="0" smtClean="0"/>
              <a:t>Гурова Валерия </a:t>
            </a:r>
            <a:r>
              <a:rPr lang="ru-RU" sz="2400" dirty="0"/>
              <a:t>Яковлевна, </a:t>
            </a:r>
            <a:r>
              <a:rPr lang="ru-RU" sz="2400" dirty="0" smtClean="0"/>
              <a:t>МБОУ «Гимназия </a:t>
            </a:r>
            <a:r>
              <a:rPr lang="ru-RU" sz="2400" dirty="0"/>
              <a:t>№39 имени Фридриха </a:t>
            </a:r>
            <a:r>
              <a:rPr lang="ru-RU" sz="2400" dirty="0" smtClean="0"/>
              <a:t>Шиллера», г</a:t>
            </a:r>
            <a:r>
              <a:rPr lang="ru-RU" sz="2400" dirty="0"/>
              <a:t>. </a:t>
            </a:r>
            <a:r>
              <a:rPr lang="ru-RU" sz="2400" dirty="0" smtClean="0"/>
              <a:t>Орёл</a:t>
            </a:r>
          </a:p>
          <a:p>
            <a:r>
              <a:rPr lang="ru-RU" sz="2400" b="1" dirty="0" smtClean="0"/>
              <a:t>Методист: </a:t>
            </a:r>
            <a:r>
              <a:rPr lang="ru-RU" sz="2400" dirty="0" err="1" smtClean="0"/>
              <a:t>Овченкова</a:t>
            </a:r>
            <a:r>
              <a:rPr lang="ru-RU" sz="2400" dirty="0" smtClean="0"/>
              <a:t> Ольга Юрьевна, кандидат педагогических наук</a:t>
            </a:r>
            <a:r>
              <a:rPr lang="ru-RU" sz="2400" dirty="0"/>
              <a:t>, </a:t>
            </a:r>
            <a:r>
              <a:rPr lang="ru-RU" sz="2400" dirty="0" smtClean="0"/>
              <a:t>доцент ФГБОУ </a:t>
            </a:r>
            <a:r>
              <a:rPr lang="ru-RU" sz="2400" dirty="0"/>
              <a:t>ВО </a:t>
            </a:r>
            <a:r>
              <a:rPr lang="ru-RU" sz="2400" dirty="0" smtClean="0"/>
              <a:t>«</a:t>
            </a:r>
            <a:r>
              <a:rPr lang="ru-RU" sz="2400" dirty="0" err="1" smtClean="0"/>
              <a:t>Глазовский</a:t>
            </a:r>
            <a:r>
              <a:rPr lang="ru-RU" sz="2400" dirty="0" smtClean="0"/>
              <a:t> </a:t>
            </a:r>
            <a:r>
              <a:rPr lang="ru-RU" sz="2400" dirty="0"/>
              <a:t>государственный педагогический институт им. В.Г. </a:t>
            </a:r>
            <a:r>
              <a:rPr lang="ru-RU" sz="2400" dirty="0" smtClean="0"/>
              <a:t>Короленко», г. Глазов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489" y="652403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881051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знаний  </a:t>
            </a:r>
            <a:r>
              <a:rPr lang="ru-RU" sz="2400" i="1" dirty="0"/>
              <a:t>обучающихся </a:t>
            </a:r>
            <a:r>
              <a:rPr lang="ru-RU" sz="2400" i="1" dirty="0" smtClean="0"/>
              <a:t>5-6-х </a:t>
            </a:r>
            <a:r>
              <a:rPr lang="ru-RU" sz="2400" i="1" dirty="0" smtClean="0"/>
              <a:t>классов по теме «Мифы Древней Греции», что связано с недостаточным количеством часов на изучение материала по теме для усвоения культурного наследия античности.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802674"/>
            <a:ext cx="108318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Противоречие между </a:t>
            </a:r>
            <a:r>
              <a:rPr lang="ru-RU" sz="3000" b="1" i="1" dirty="0" smtClean="0"/>
              <a:t>необходимостью</a:t>
            </a:r>
            <a:r>
              <a:rPr lang="ru-RU" sz="3000" i="1" dirty="0" smtClean="0"/>
              <a:t> формирования </a:t>
            </a:r>
            <a:br>
              <a:rPr lang="ru-RU" sz="3000" i="1" dirty="0" smtClean="0"/>
            </a:br>
            <a:r>
              <a:rPr lang="ru-RU" sz="3000" i="1" dirty="0" smtClean="0"/>
              <a:t>у </a:t>
            </a:r>
            <a:r>
              <a:rPr lang="ru-RU" sz="3000" i="1" dirty="0"/>
              <a:t>обучающихся </a:t>
            </a:r>
            <a:r>
              <a:rPr lang="ru-RU" sz="3000" i="1" dirty="0" smtClean="0"/>
              <a:t>5-6-х </a:t>
            </a:r>
            <a:r>
              <a:rPr lang="ru-RU" sz="3000" i="1" dirty="0" smtClean="0"/>
              <a:t>классов знаний мифов Древней Греции </a:t>
            </a:r>
            <a:br>
              <a:rPr lang="ru-RU" sz="3000" i="1" dirty="0" smtClean="0"/>
            </a:br>
            <a:r>
              <a:rPr lang="ru-RU" sz="3000" i="1" dirty="0" smtClean="0"/>
              <a:t>для культурного развития и </a:t>
            </a:r>
            <a:r>
              <a:rPr lang="ru-RU" sz="3000" b="1" i="1" dirty="0" smtClean="0"/>
              <a:t>недостаточным</a:t>
            </a:r>
            <a:r>
              <a:rPr lang="ru-RU" sz="3000" i="1" dirty="0" smtClean="0"/>
              <a:t> количеством качественных дидактических материалов для проведения уроков литературы и внеклассных занятий по этим темам.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194" y="1769291"/>
            <a:ext cx="109180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освоения </a:t>
            </a:r>
            <a:r>
              <a:rPr lang="ru-RU" sz="2400" i="1" dirty="0" smtClean="0"/>
              <a:t>обучающимися </a:t>
            </a:r>
            <a:r>
              <a:rPr lang="ru-RU" sz="2400" i="1" dirty="0" smtClean="0"/>
              <a:t>5-6-х классов школы тем, посвящённых мифам Древней Греции, и повышение уровня культурного развития учащихся с использованием дидактических материалов для проведения уроков литературы  и внеклассных занятий по этим темам.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442755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Дидактические материалы </a:t>
            </a:r>
            <a:r>
              <a:rPr lang="ru-RU" sz="2400" i="1" smtClean="0"/>
              <a:t>для </a:t>
            </a:r>
            <a:r>
              <a:rPr lang="ru-RU" sz="2400" i="1"/>
              <a:t>обучающихся </a:t>
            </a:r>
            <a:r>
              <a:rPr lang="ru-RU" sz="2400" i="1" smtClean="0"/>
              <a:t>5-6-х </a:t>
            </a:r>
            <a:r>
              <a:rPr lang="ru-RU" sz="2400" i="1" dirty="0" smtClean="0"/>
              <a:t>классов по изучению мифов Древней Греции на уроках литературы и внеклассных занятиях</a:t>
            </a:r>
            <a:br>
              <a:rPr lang="ru-RU" sz="2400" i="1" dirty="0" smtClean="0"/>
            </a:br>
            <a:r>
              <a:rPr lang="ru-RU" sz="2400" i="1" dirty="0" smtClean="0"/>
              <a:t>(презентации, тесты).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196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52</cp:revision>
  <dcterms:created xsi:type="dcterms:W3CDTF">2021-03-02T07:04:14Z</dcterms:created>
  <dcterms:modified xsi:type="dcterms:W3CDTF">2021-11-13T11:59:06Z</dcterms:modified>
</cp:coreProperties>
</file>