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904399" y="1881214"/>
            <a:ext cx="5971142" cy="6885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50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u-RU" sz="5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Учитель </a:t>
            </a:r>
            <a:r>
              <a:rPr lang="ru-RU" sz="50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будущего</a:t>
            </a:r>
          </a:p>
          <a:p>
            <a:pPr algn="ctr"/>
            <a:endParaRPr lang="ru-RU" sz="50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1322024" y="3401999"/>
            <a:ext cx="913007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область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 немецкий 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язык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658669" y="4129579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</a:t>
            </a:r>
          </a:p>
          <a:p>
            <a:pPr algn="ctr"/>
            <a:r>
              <a:rPr lang="en-US" sz="2800" dirty="0" err="1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TapWater</a:t>
            </a:r>
            <a:endParaRPr lang="en-US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151660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074990"/>
            <a:ext cx="1188144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/>
              <a:t>Аверкиева Анастасия Андреевна</a:t>
            </a:r>
            <a:r>
              <a:rPr lang="ru-RU" sz="2000" dirty="0" smtClean="0"/>
              <a:t>,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/>
              <a:t>Королева Юлия Васильевна, Перевозчикова Ксения Владимировна, 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Семенов Даниил Дмитриевич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"</a:t>
            </a:r>
            <a:r>
              <a:rPr lang="ru-RU" sz="2000" dirty="0" err="1"/>
              <a:t>Глазовский</a:t>
            </a:r>
            <a:r>
              <a:rPr lang="ru-RU" sz="2000" dirty="0"/>
              <a:t> Государственный Педагогический Институт имени </a:t>
            </a:r>
            <a:r>
              <a:rPr lang="ru-RU" sz="2000" dirty="0" smtClean="0"/>
              <a:t>В.Г. Короленко</a:t>
            </a:r>
            <a:r>
              <a:rPr lang="ru-RU" sz="2000" dirty="0"/>
              <a:t>«, </a:t>
            </a:r>
            <a:r>
              <a:rPr lang="ru-RU" sz="2000" dirty="0" smtClean="0"/>
              <a:t>г</a:t>
            </a:r>
            <a:r>
              <a:rPr lang="ru-RU" sz="2000" dirty="0"/>
              <a:t>. </a:t>
            </a:r>
            <a:r>
              <a:rPr lang="ru-RU" sz="2000" dirty="0" smtClean="0"/>
              <a:t>Глазов</a:t>
            </a:r>
            <a:endParaRPr lang="ru-RU" sz="2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2553113"/>
            <a:ext cx="10873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Низкий уровень освоения учащимися основной школы тем</a:t>
            </a:r>
            <a:r>
              <a:rPr lang="ru-RU" sz="2400" i="1" dirty="0"/>
              <a:t> «</a:t>
            </a:r>
            <a:r>
              <a:rPr lang="en-US" sz="2400" i="1" dirty="0" err="1"/>
              <a:t>Meine</a:t>
            </a:r>
            <a:r>
              <a:rPr lang="en-US" sz="2400" i="1" dirty="0"/>
              <a:t> </a:t>
            </a:r>
            <a:r>
              <a:rPr lang="en-US" sz="2400" i="1" dirty="0" err="1"/>
              <a:t>Stadt</a:t>
            </a:r>
            <a:r>
              <a:rPr lang="ru-RU" sz="2400" i="1" dirty="0"/>
              <a:t>» в процессе изучения немецкого языка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6432" y="2013413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Повышение уровня освоения </a:t>
            </a:r>
            <a:r>
              <a:rPr lang="ru-RU" sz="2400" i="1" dirty="0"/>
              <a:t>учащимися основной школы тем, </a:t>
            </a:r>
            <a:r>
              <a:rPr lang="ru-RU" dirty="0" smtClean="0"/>
              <a:t>«</a:t>
            </a:r>
            <a:r>
              <a:rPr lang="en-US" sz="2400" i="1" dirty="0" err="1" smtClean="0"/>
              <a:t>Meine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Stadt</a:t>
            </a:r>
            <a:r>
              <a:rPr lang="ru-RU" sz="2400" i="1" dirty="0" smtClean="0"/>
              <a:t>» </a:t>
            </a:r>
            <a:r>
              <a:rPr lang="ru-RU" sz="2400" i="1" dirty="0"/>
              <a:t>с использованием наглядных видео материалов  для  изучения, закрепления и </a:t>
            </a:r>
            <a:r>
              <a:rPr lang="ru-RU" sz="2400" i="1" dirty="0" smtClean="0"/>
              <a:t>повторения материала </a:t>
            </a:r>
            <a:r>
              <a:rPr lang="ru-RU" sz="2400" i="1" dirty="0"/>
              <a:t>пройденного на уроке немецкого языка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2169373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Цикл видеороликов по теме "</a:t>
            </a:r>
            <a:r>
              <a:rPr lang="ru-RU" sz="2400" i="1" dirty="0" err="1" smtClean="0"/>
              <a:t>Meine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Stadt</a:t>
            </a:r>
            <a:r>
              <a:rPr lang="ru-RU" sz="2400" i="1" dirty="0" smtClean="0"/>
              <a:t>" по учебнику «Горизонты» Немецкий язык .М.М. Аверина для изучения, закрепления и повторения материала пройденного на уроке. </a:t>
            </a:r>
            <a:endParaRPr lang="ru-RU" sz="24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135</Words>
  <Application>Microsoft Office PowerPoint</Application>
  <PresentationFormat>Широкоэкранный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50</cp:revision>
  <dcterms:created xsi:type="dcterms:W3CDTF">2021-03-02T07:04:14Z</dcterms:created>
  <dcterms:modified xsi:type="dcterms:W3CDTF">2021-10-26T08:04:22Z</dcterms:modified>
</cp:coreProperties>
</file>