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56820" y="1730112"/>
            <a:ext cx="11654287" cy="17770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Литература </a:t>
            </a:r>
            <a:r>
              <a:rPr lang="en-US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ONLINE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 </a:t>
            </a:r>
          </a:p>
          <a:p>
            <a:pPr algn="ctr"/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интерактивный событийный календарь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по литературе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в </a:t>
            </a:r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10-11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классах</a:t>
            </a:r>
            <a:endParaRPr lang="ru-RU" sz="36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22622" y="3780977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Л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итература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466199"/>
            <a:ext cx="108732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 smtClean="0"/>
              <a:t>Будина </a:t>
            </a:r>
            <a:r>
              <a:rPr lang="ru-RU" sz="2000" dirty="0" err="1" smtClean="0"/>
              <a:t>Дарина</a:t>
            </a:r>
            <a:r>
              <a:rPr lang="ru-RU" sz="2000" dirty="0" smtClean="0"/>
              <a:t> Сергеевна,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 err="1" smtClean="0"/>
              <a:t>Коробейникова</a:t>
            </a:r>
            <a:r>
              <a:rPr lang="ru-RU" sz="2000" dirty="0" smtClean="0"/>
              <a:t> Полина Владимировна, Маркова Виктория Алексеевна,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Нецветаева Екатерина Сергеевна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студенты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Учитель: </a:t>
            </a:r>
            <a:r>
              <a:rPr lang="ru-RU" sz="2000" dirty="0" smtClean="0"/>
              <a:t>Ворончихина Ангелина Николаевна, учитель русского языка и литературы МБОУ «Гимназия №8» (г.Глазов)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 err="1" smtClean="0"/>
              <a:t>Коврова</a:t>
            </a:r>
            <a:r>
              <a:rPr lang="ru-RU" sz="2000" dirty="0" smtClean="0"/>
              <a:t> Мария Александровна, кандидат педагогических наук, доцент кафедры педагогики и методики дошкольного и начального образования ФГБОУ </a:t>
            </a:r>
            <a:r>
              <a:rPr lang="ru-RU" sz="2000" dirty="0"/>
              <a:t>ВО </a:t>
            </a:r>
            <a:r>
              <a:rPr lang="ru-RU" sz="2000" dirty="0" smtClean="0"/>
              <a:t>«Вятский </a:t>
            </a:r>
            <a:r>
              <a:rPr lang="ru-RU" sz="2000" dirty="0"/>
              <a:t>государственный </a:t>
            </a:r>
            <a:r>
              <a:rPr lang="ru-RU" sz="2000" dirty="0" smtClean="0"/>
              <a:t>университет» </a:t>
            </a:r>
            <a:r>
              <a:rPr lang="ru-RU" sz="1000" dirty="0"/>
              <a:t>	</a:t>
            </a:r>
            <a:endParaRPr lang="ru-RU" sz="1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1852" y="2667825"/>
            <a:ext cx="10873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/>
              <a:t>Низкий уровень познавательного интереса к изучению художественной литературы у учащихся 10-11 классов</a:t>
            </a:r>
            <a:r>
              <a:rPr lang="ru-RU" sz="3000" dirty="0" smtClean="0"/>
              <a:t>. </a:t>
            </a:r>
            <a:endParaRPr lang="ru-RU" sz="3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7954" y="2397894"/>
            <a:ext cx="1083181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/>
              <a:t>Противоречие между </a:t>
            </a:r>
            <a:r>
              <a:rPr lang="ru-RU" sz="3000" b="1" i="1" dirty="0" smtClean="0"/>
              <a:t>необходимостью </a:t>
            </a:r>
            <a:r>
              <a:rPr lang="ru-RU" sz="3000" i="1" dirty="0" smtClean="0"/>
              <a:t>развития познавательного интереса к изучению художественной литературы у учащихся 10-11 классов и </a:t>
            </a:r>
            <a:r>
              <a:rPr lang="ru-RU" sz="3000" b="1" i="1" dirty="0" smtClean="0"/>
              <a:t>недостаточным</a:t>
            </a:r>
            <a:r>
              <a:rPr lang="ru-RU" sz="3000" i="1" dirty="0" smtClean="0"/>
              <a:t> количеством практических решений, направленных на развитие познавательного интереса</a:t>
            </a:r>
            <a:endParaRPr lang="ru-RU" sz="3000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5973" y="2230402"/>
            <a:ext cx="10829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/>
              <a:t>Повышение уровня развития познавательного интереса к изучению художественной литературы у учащихся 10-11 классов</a:t>
            </a:r>
            <a:endParaRPr lang="ru-RU" sz="30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06922" y="2295285"/>
            <a:ext cx="116016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/>
              <a:t>И</a:t>
            </a:r>
            <a:r>
              <a:rPr lang="ru-RU" sz="3000" i="1" dirty="0" smtClean="0"/>
              <a:t>нтерактивный </a:t>
            </a:r>
            <a:r>
              <a:rPr lang="ru-RU" sz="3000" i="1" dirty="0" smtClean="0"/>
              <a:t>событийный календарь значимых событий из мира литературы, представляющий собой сборник дидактических материалов для учащихся 10-11 классов </a:t>
            </a:r>
            <a:r>
              <a:rPr lang="ru-RU" sz="3000" b="1" i="1" dirty="0" smtClean="0"/>
              <a:t>  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181</Words>
  <Application>Microsoft Office PowerPoint</Application>
  <PresentationFormat>Широкоэкранный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53</cp:revision>
  <dcterms:created xsi:type="dcterms:W3CDTF">2021-03-02T07:04:14Z</dcterms:created>
  <dcterms:modified xsi:type="dcterms:W3CDTF">2021-11-16T13:57:48Z</dcterms:modified>
</cp:coreProperties>
</file>