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7" r:id="rId5"/>
    <p:sldId id="26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2904400" y="1755463"/>
            <a:ext cx="5971142" cy="578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5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Kitchen Lab</a:t>
            </a:r>
            <a:endParaRPr lang="ru-RU" sz="50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</a:p>
          <a:p>
            <a:pPr>
              <a:tabLst>
                <a:tab pos="531813" algn="l"/>
              </a:tabLst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государственный университет»</a:t>
            </a:r>
          </a:p>
          <a:p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548502" y="2631119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</a:t>
            </a:r>
          </a:p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Английский язык </a:t>
            </a:r>
          </a:p>
          <a:p>
            <a:pPr algn="ctr"/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3658669" y="3556406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Название команды: </a:t>
            </a:r>
            <a:r>
              <a:rPr lang="ru-RU" sz="2800" dirty="0" err="1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Шрумдирум</a:t>
            </a:r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  <a:p>
            <a:pPr algn="ctr"/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525845"/>
            <a:ext cx="10873264" cy="3276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/>
              <a:t>Капитан: </a:t>
            </a:r>
            <a:r>
              <a:rPr lang="ru-RU" sz="2000" dirty="0"/>
              <a:t>Карманов Антон Михайлович, 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Участники: </a:t>
            </a:r>
            <a:r>
              <a:rPr lang="ru-RU" sz="2000" dirty="0"/>
              <a:t>Зыкина Лора Романовна, Безденежных 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  <a:t>Анна Ивановна, Бессонова Ксения Михайловна 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студенты ФГБОУ ВО «Вятский государственный университет», г. Киров</a:t>
            </a:r>
          </a:p>
          <a:p>
            <a:pPr>
              <a:lnSpc>
                <a:spcPct val="150000"/>
              </a:lnSpc>
            </a:pPr>
            <a:endParaRPr lang="ru-RU" sz="2000" b="0" i="0" dirty="0">
              <a:solidFill>
                <a:srgbClr val="000000"/>
              </a:solidFill>
              <a:effectLst/>
              <a:latin typeface="-apple-system"/>
            </a:endParaRPr>
          </a:p>
          <a:p>
            <a:pPr>
              <a:lnSpc>
                <a:spcPct val="150000"/>
              </a:lnSpc>
            </a:pPr>
            <a:endParaRPr lang="ru-RU" sz="2000" dirty="0">
              <a:solidFill>
                <a:srgbClr val="000000"/>
              </a:solidFill>
              <a:latin typeface="-apple-system"/>
            </a:endParaRPr>
          </a:p>
          <a:p>
            <a:pPr>
              <a:lnSpc>
                <a:spcPct val="150000"/>
              </a:lnSpc>
            </a:pPr>
            <a:r>
              <a:rPr lang="ru-RU" sz="2000" b="1" dirty="0"/>
              <a:t>Методист: </a:t>
            </a:r>
            <a:r>
              <a:rPr lang="ru-RU" sz="2000" b="0" i="0" dirty="0" err="1">
                <a:solidFill>
                  <a:srgbClr val="000000"/>
                </a:solidFill>
                <a:effectLst/>
                <a:latin typeface="-apple-system"/>
              </a:rPr>
              <a:t>Сунгурова</a:t>
            </a:r>
            <a: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  <a:t> Ольга Владимировна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2769425"/>
            <a:ext cx="108732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/>
              <a:t>Низкий уровень владения учащимися лексическим материалом по теме </a:t>
            </a:r>
            <a:r>
              <a:rPr lang="en-US" sz="3600" i="1" dirty="0"/>
              <a:t>“Food”</a:t>
            </a:r>
            <a:r>
              <a:rPr lang="ru-RU" sz="3600" i="1" dirty="0"/>
              <a:t> и невозможность свободно использовать лексические единицы в речи</a:t>
            </a:r>
            <a:endParaRPr lang="ru-RU" sz="36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2" y="2509802"/>
            <a:ext cx="1082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0" i="0" dirty="0">
                <a:solidFill>
                  <a:srgbClr val="000000"/>
                </a:solidFill>
                <a:effectLst/>
                <a:latin typeface="-apple-system"/>
              </a:rPr>
              <a:t>Актуализация изученного лексического материала в речи учащихся с использованием средств ИКТ</a:t>
            </a:r>
            <a:endParaRPr lang="ru-RU" sz="3600" i="1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0551" y="3022813"/>
            <a:ext cx="108175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0" i="0" dirty="0">
                <a:solidFill>
                  <a:srgbClr val="000000"/>
                </a:solidFill>
                <a:effectLst/>
                <a:latin typeface="-apple-system"/>
              </a:rPr>
              <a:t>Методическое пособие для учителя по организации самостоятельной работы учащихся (съемки видео-рецептов на иностранном языке)</a:t>
            </a:r>
            <a:endParaRPr lang="ru-RU" sz="2400" i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128</Words>
  <Application>Microsoft Office PowerPoint</Application>
  <PresentationFormat>Широкоэкранный</PresentationFormat>
  <Paragraphs>21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-apple-system</vt:lpstr>
      <vt:lpstr>Arial</vt:lpstr>
      <vt:lpstr>Calibri</vt:lpstr>
      <vt:lpstr>Calibri Light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Карманов Антон Михайлович</cp:lastModifiedBy>
  <cp:revision>46</cp:revision>
  <dcterms:created xsi:type="dcterms:W3CDTF">2021-03-02T07:04:14Z</dcterms:created>
  <dcterms:modified xsi:type="dcterms:W3CDTF">2021-10-27T18:16:20Z</dcterms:modified>
</cp:coreProperties>
</file>