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0" y="1755463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Kitchen Lab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263111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Английский язык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8669" y="355640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  <a:r>
              <a:rPr lang="ru-RU" sz="2800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Шрумдирум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Карманов Антон Михайлович,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Зыкина Лора Романовна, Безденежных 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-apple-system"/>
              </a:rPr>
              <a:t>Анна Ивановна, Бессонова Ксения Михайловна 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endParaRPr lang="ru-RU" sz="2000" b="0" i="0" dirty="0">
              <a:solidFill>
                <a:srgbClr val="000000"/>
              </a:solidFill>
              <a:effectLst/>
              <a:latin typeface="-apple-system"/>
            </a:endParaRPr>
          </a:p>
          <a:p>
            <a:pPr>
              <a:lnSpc>
                <a:spcPct val="150000"/>
              </a:lnSpc>
            </a:pPr>
            <a:endParaRPr lang="ru-RU" sz="2000" dirty="0">
              <a:solidFill>
                <a:srgbClr val="000000"/>
              </a:solidFill>
              <a:latin typeface="-apple-system"/>
            </a:endParaRP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-apple-system"/>
              </a:rPr>
              <a:t>Сунгурова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-apple-system"/>
              </a:rPr>
              <a:t> Ольга Владимировна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Низкий уровень владения учащимися лексическим материалом по теме </a:t>
            </a:r>
            <a:r>
              <a:rPr lang="en-US" sz="3600" i="1" dirty="0"/>
              <a:t>“Food”</a:t>
            </a:r>
            <a:r>
              <a:rPr lang="ru-RU" sz="3600" i="1" dirty="0"/>
              <a:t> и невозможность свободно использовать лексические единицы в речи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0" i="0" dirty="0">
                <a:solidFill>
                  <a:srgbClr val="000000"/>
                </a:solidFill>
                <a:effectLst/>
                <a:latin typeface="-apple-system"/>
              </a:rPr>
              <a:t>Актуализация изученного лексического материала в речи учащихся с использованием средств ИКТ</a:t>
            </a:r>
            <a:endParaRPr lang="ru-RU" sz="36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0" i="0" dirty="0">
                <a:solidFill>
                  <a:srgbClr val="000000"/>
                </a:solidFill>
                <a:effectLst/>
                <a:latin typeface="-apple-system"/>
              </a:rPr>
              <a:t>Методическое пособие для учителя по организации самостоятельной работы учащихся (съемки видео-рецептов на иностранном языке)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128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-apple-system</vt:lpstr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Карманов Антон Михайлович</cp:lastModifiedBy>
  <cp:revision>46</cp:revision>
  <dcterms:created xsi:type="dcterms:W3CDTF">2021-03-02T07:04:14Z</dcterms:created>
  <dcterms:modified xsi:type="dcterms:W3CDTF">2021-10-27T18:16:20Z</dcterms:modified>
</cp:coreProperties>
</file>