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16"/>
    <p:sldId id="257" r:id="rId17"/>
    <p:sldId id="258" r:id="rId18"/>
    <p:sldId id="259" r:id="rId19"/>
    <p:sldId id="260" r:id="rId20"/>
    <p:sldId id="261" r:id="rId21"/>
    <p:sldId id="262" r:id="rId22"/>
    <p:sldId id="263" r:id="rId23"/>
  </p:sldIdLst>
  <p:sldSz cx="18288000" cy="10287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Open Sans Extra Bold" charset="1" panose="020B0906030804020204"/>
      <p:regular r:id="rId10"/>
    </p:embeddedFont>
    <p:embeddedFont>
      <p:font typeface="Open Sans Extra Bold Italics" charset="1" panose="020B0906030804020204"/>
      <p:regular r:id="rId11"/>
    </p:embeddedFont>
    <p:embeddedFont>
      <p:font typeface="Anaphora" charset="1" panose="00000000000000000000"/>
      <p:regular r:id="rId12"/>
    </p:embeddedFont>
    <p:embeddedFont>
      <p:font typeface="Anaphora Bold" charset="1" panose="00000000000000000000"/>
      <p:regular r:id="rId13"/>
    </p:embeddedFont>
    <p:embeddedFont>
      <p:font typeface="Anaphora Italics" charset="1" panose="00000000000000000000"/>
      <p:regular r:id="rId14"/>
    </p:embeddedFont>
    <p:embeddedFont>
      <p:font typeface="Anaphora Bold Italics" charset="1" panose="00000000000000000000"/>
      <p:regular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slides/slide1.xml" Type="http://schemas.openxmlformats.org/officeDocument/2006/relationships/slide"/><Relationship Id="rId17" Target="slides/slide2.xml" Type="http://schemas.openxmlformats.org/officeDocument/2006/relationships/slide"/><Relationship Id="rId18" Target="slides/slide3.xml" Type="http://schemas.openxmlformats.org/officeDocument/2006/relationships/slide"/><Relationship Id="rId19" Target="slides/slide4.xml" Type="http://schemas.openxmlformats.org/officeDocument/2006/relationships/slide"/><Relationship Id="rId2" Target="presProps.xml" Type="http://schemas.openxmlformats.org/officeDocument/2006/relationships/presProps"/><Relationship Id="rId20" Target="slides/slide5.xml" Type="http://schemas.openxmlformats.org/officeDocument/2006/relationships/slide"/><Relationship Id="rId21" Target="slides/slide6.xml" Type="http://schemas.openxmlformats.org/officeDocument/2006/relationships/slide"/><Relationship Id="rId22" Target="slides/slide7.xml" Type="http://schemas.openxmlformats.org/officeDocument/2006/relationships/slide"/><Relationship Id="rId23" Target="slides/slide8.xml" Type="http://schemas.openxmlformats.org/officeDocument/2006/relationships/slide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6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12.png" Type="http://schemas.openxmlformats.org/officeDocument/2006/relationships/image"/><Relationship Id="rId7" Target="../media/image13.png" Type="http://schemas.openxmlformats.org/officeDocument/2006/relationships/image"/><Relationship Id="rId8" Target="../media/image14.svg" Type="http://schemas.openxmlformats.org/officeDocument/2006/relationships/image"/><Relationship Id="rId9" Target="../media/image15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17.png" Type="http://schemas.openxmlformats.org/officeDocument/2006/relationships/image"/><Relationship Id="rId7" Target="../media/image18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19.png" Type="http://schemas.openxmlformats.org/officeDocument/2006/relationships/image"/><Relationship Id="rId7" Target="../media/image20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19.png" Type="http://schemas.openxmlformats.org/officeDocument/2006/relationships/image"/><Relationship Id="rId7" Target="../media/image20.svg" Type="http://schemas.openxmlformats.org/officeDocument/2006/relationships/image"/><Relationship Id="rId8" Target="../media/image21.png" Type="http://schemas.openxmlformats.org/officeDocument/2006/relationships/image"/><Relationship Id="rId9" Target="../media/image22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25.png" Type="http://schemas.openxmlformats.org/officeDocument/2006/relationships/image"/><Relationship Id="rId7" Target="../media/image26.svg" Type="http://schemas.openxmlformats.org/officeDocument/2006/relationships/image"/><Relationship Id="rId8" Target="../media/image27.png" Type="http://schemas.openxmlformats.org/officeDocument/2006/relationships/image"/><Relationship Id="rId9" Target="../media/image28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3.png" Type="http://schemas.openxmlformats.org/officeDocument/2006/relationships/image"/><Relationship Id="rId11" Target="../media/image34.svg" Type="http://schemas.openxmlformats.org/officeDocument/2006/relationships/image"/><Relationship Id="rId12" Target="../media/image35.png" Type="http://schemas.openxmlformats.org/officeDocument/2006/relationships/image"/><Relationship Id="rId13" Target="../media/image36.svg" Type="http://schemas.openxmlformats.org/officeDocument/2006/relationships/image"/><Relationship Id="rId14" Target="../media/image37.png" Type="http://schemas.openxmlformats.org/officeDocument/2006/relationships/image"/><Relationship Id="rId15" Target="../media/image38.svg" Type="http://schemas.openxmlformats.org/officeDocument/2006/relationships/image"/><Relationship Id="rId16" Target="../media/image39.png" Type="http://schemas.openxmlformats.org/officeDocument/2006/relationships/image"/><Relationship Id="rId17" Target="../media/image40.svg" Type="http://schemas.openxmlformats.org/officeDocument/2006/relationships/image"/><Relationship Id="rId18" Target="../media/image41.png" Type="http://schemas.openxmlformats.org/officeDocument/2006/relationships/image"/><Relationship Id="rId19" Target="../media/image42.svg" Type="http://schemas.openxmlformats.org/officeDocument/2006/relationships/image"/><Relationship Id="rId2" Target="../media/image1.png" Type="http://schemas.openxmlformats.org/officeDocument/2006/relationships/image"/><Relationship Id="rId20" Target="../media/image43.png" Type="http://schemas.openxmlformats.org/officeDocument/2006/relationships/image"/><Relationship Id="rId21" Target="../media/image44.svg" Type="http://schemas.openxmlformats.org/officeDocument/2006/relationships/image"/><Relationship Id="rId22" Target="../media/image45.png" Type="http://schemas.openxmlformats.org/officeDocument/2006/relationships/image"/><Relationship Id="rId23" Target="../media/image46.svg" Type="http://schemas.openxmlformats.org/officeDocument/2006/relationships/image"/><Relationship Id="rId24" Target="../media/image47.png" Type="http://schemas.openxmlformats.org/officeDocument/2006/relationships/image"/><Relationship Id="rId25" Target="../media/image48.svg" Type="http://schemas.openxmlformats.org/officeDocument/2006/relationships/image"/><Relationship Id="rId26" Target="../media/image49.png" Type="http://schemas.openxmlformats.org/officeDocument/2006/relationships/image"/><Relationship Id="rId27" Target="../media/image50.svg" Type="http://schemas.openxmlformats.org/officeDocument/2006/relationships/image"/><Relationship Id="rId28" Target="../media/image51.png" Type="http://schemas.openxmlformats.org/officeDocument/2006/relationships/image"/><Relationship Id="rId29" Target="../media/image52.svg" Type="http://schemas.openxmlformats.org/officeDocument/2006/relationships/image"/><Relationship Id="rId3" Target="../media/image2.svg" Type="http://schemas.openxmlformats.org/officeDocument/2006/relationships/image"/><Relationship Id="rId30" Target="../media/image9.png" Type="http://schemas.openxmlformats.org/officeDocument/2006/relationships/image"/><Relationship Id="rId31" Target="../media/image10.svg" Type="http://schemas.openxmlformats.org/officeDocument/2006/relationships/image"/><Relationship Id="rId32" Target="../media/image53.png" Type="http://schemas.openxmlformats.org/officeDocument/2006/relationships/image"/><Relationship Id="rId33" Target="../media/image54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29.png" Type="http://schemas.openxmlformats.org/officeDocument/2006/relationships/image"/><Relationship Id="rId7" Target="../media/image30.svg" Type="http://schemas.openxmlformats.org/officeDocument/2006/relationships/image"/><Relationship Id="rId8" Target="../media/image31.png" Type="http://schemas.openxmlformats.org/officeDocument/2006/relationships/image"/><Relationship Id="rId9" Target="../media/image32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236844" y="-2626928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86240" y="8639530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52550" y="7774518"/>
            <a:ext cx="17572136" cy="5932715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name="Picture 14" id="1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2954218"/>
            <a:ext cx="227691" cy="227691"/>
          </a:xfrm>
          <a:prstGeom prst="rect">
            <a:avLst/>
          </a:prstGeom>
        </p:spPr>
      </p:pic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28700" y="804675"/>
            <a:ext cx="554466" cy="554466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849030" y="281140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408906" y="724227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03339" y="4922179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name="Picture 28" id="28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0" t="6174" r="52678" b="18139"/>
          <a:stretch>
            <a:fillRect/>
          </a:stretch>
        </p:blipFill>
        <p:spPr>
          <a:xfrm flipH="false" flipV="false" rot="0">
            <a:off x="258356" y="7768664"/>
            <a:ext cx="2344063" cy="4182536"/>
          </a:xfrm>
          <a:prstGeom prst="rect">
            <a:avLst/>
          </a:prstGeom>
        </p:spPr>
      </p:pic>
      <p:pic>
        <p:nvPicPr>
          <p:cNvPr name="Picture 29" id="29"/>
          <p:cNvPicPr>
            <a:picLocks noChangeAspect="true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048531" y="6885765"/>
            <a:ext cx="5640661" cy="2974167"/>
          </a:xfrm>
          <a:prstGeom prst="rect">
            <a:avLst/>
          </a:prstGeom>
        </p:spPr>
      </p:pic>
      <p:pic>
        <p:nvPicPr>
          <p:cNvPr name="Picture 30" id="30"/>
          <p:cNvPicPr>
            <a:picLocks noChangeAspect="true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4191732" y="804675"/>
            <a:ext cx="2874235" cy="2315066"/>
          </a:xfrm>
          <a:prstGeom prst="rect">
            <a:avLst/>
          </a:prstGeom>
        </p:spPr>
      </p:pic>
      <p:pic>
        <p:nvPicPr>
          <p:cNvPr name="Picture 31" id="31"/>
          <p:cNvPicPr>
            <a:picLocks noChangeAspect="true"/>
          </p:cNvPicPr>
          <p:nvPr/>
        </p:nvPicPr>
        <p:blipFill>
          <a:blip r:embed="rId12"/>
          <a:srcRect l="0" t="0" r="0" b="0"/>
          <a:stretch>
            <a:fillRect/>
          </a:stretch>
        </p:blipFill>
        <p:spPr>
          <a:xfrm flipH="false" flipV="false" rot="0">
            <a:off x="258356" y="281140"/>
            <a:ext cx="3384978" cy="3384978"/>
          </a:xfrm>
          <a:prstGeom prst="rect">
            <a:avLst/>
          </a:prstGeom>
        </p:spPr>
      </p:pic>
      <p:sp>
        <p:nvSpPr>
          <p:cNvPr name="TextBox 32" id="32"/>
          <p:cNvSpPr txBox="true"/>
          <p:nvPr/>
        </p:nvSpPr>
        <p:spPr>
          <a:xfrm rot="0">
            <a:off x="1854620" y="4209081"/>
            <a:ext cx="15211347" cy="24470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501"/>
              </a:lnSpc>
            </a:pPr>
            <a:r>
              <a:rPr lang="en-US" sz="8637">
                <a:solidFill>
                  <a:srgbClr val="2C2840"/>
                </a:solidFill>
                <a:latin typeface="Anaphora Bold"/>
              </a:rPr>
              <a:t>Неизменяемые приставки и приставки на -З и -С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236844" y="-2626928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86240" y="8639530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sp>
        <p:nvSpPr>
          <p:cNvPr name="TextBox 14" id="14"/>
          <p:cNvSpPr txBox="true"/>
          <p:nvPr/>
        </p:nvSpPr>
        <p:spPr>
          <a:xfrm rot="0">
            <a:off x="1113932" y="1028118"/>
            <a:ext cx="17208903" cy="246858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634"/>
              </a:lnSpc>
            </a:pPr>
            <a:r>
              <a:rPr lang="en-US" sz="8758">
                <a:solidFill>
                  <a:srgbClr val="2C2840"/>
                </a:solidFill>
                <a:latin typeface="Anaphora Bold"/>
              </a:rPr>
              <a:t>Как вы думаете, какие приставки живут в этом доме?</a:t>
            </a:r>
          </a:p>
        </p:txBody>
      </p:sp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2954218"/>
            <a:ext cx="227691" cy="227691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28700" y="804675"/>
            <a:ext cx="554466" cy="554466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849030" y="281140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408906" y="724227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413439" y="1625155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03339" y="4922179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name="Picture 28" id="2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name="Picture 29" id="29"/>
          <p:cNvPicPr>
            <a:picLocks noChangeAspect="true"/>
          </p:cNvPicPr>
          <p:nvPr/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0">
            <a:off x="11842534" y="4401576"/>
            <a:ext cx="4590490" cy="5136212"/>
          </a:xfrm>
          <a:prstGeom prst="rect">
            <a:avLst/>
          </a:prstGeom>
        </p:spPr>
      </p:pic>
      <p:pic>
        <p:nvPicPr>
          <p:cNvPr name="Picture 30" id="30"/>
          <p:cNvPicPr>
            <a:picLocks noChangeAspect="true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431327" y="4752121"/>
            <a:ext cx="5357920" cy="5013359"/>
          </a:xfrm>
          <a:prstGeom prst="rect">
            <a:avLst/>
          </a:prstGeom>
        </p:spPr>
      </p:pic>
      <p:pic>
        <p:nvPicPr>
          <p:cNvPr name="Picture 31" id="31"/>
          <p:cNvPicPr>
            <a:picLocks noChangeAspect="true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912792" y="3496701"/>
            <a:ext cx="1242473" cy="131163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236844" y="-2626928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86240" y="8639530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sp>
        <p:nvSpPr>
          <p:cNvPr name="TextBox 14" id="14"/>
          <p:cNvSpPr txBox="true"/>
          <p:nvPr/>
        </p:nvSpPr>
        <p:spPr>
          <a:xfrm rot="0">
            <a:off x="1469321" y="452804"/>
            <a:ext cx="16244274" cy="39775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264"/>
              </a:lnSpc>
            </a:pPr>
            <a:r>
              <a:rPr lang="en-US" sz="5695">
                <a:solidFill>
                  <a:srgbClr val="2C2840"/>
                </a:solidFill>
                <a:latin typeface="Anaphora"/>
              </a:rPr>
              <a:t>Неизменяемые приставки всегда пишутся одинаково. Их правописание ни от чего не зависит</a:t>
            </a:r>
          </a:p>
          <a:p>
            <a:pPr>
              <a:lnSpc>
                <a:spcPts val="6264"/>
              </a:lnSpc>
            </a:pPr>
          </a:p>
          <a:p>
            <a:pPr>
              <a:lnSpc>
                <a:spcPts val="6264"/>
              </a:lnSpc>
            </a:pPr>
          </a:p>
        </p:txBody>
      </p:sp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2954218"/>
            <a:ext cx="227691" cy="227691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28700" y="804675"/>
            <a:ext cx="554466" cy="554466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849030" y="281140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408906" y="724227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03339" y="4922179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name="Picture 28" id="2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540359" y="3380955"/>
            <a:ext cx="227691" cy="227691"/>
          </a:xfrm>
          <a:prstGeom prst="rect">
            <a:avLst/>
          </a:prstGeom>
        </p:spPr>
      </p:pic>
      <p:sp>
        <p:nvSpPr>
          <p:cNvPr name="TextBox 29" id="29"/>
          <p:cNvSpPr txBox="true"/>
          <p:nvPr/>
        </p:nvSpPr>
        <p:spPr>
          <a:xfrm rot="0">
            <a:off x="6900775" y="3282937"/>
            <a:ext cx="16244274" cy="63493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264"/>
              </a:lnSpc>
            </a:pPr>
            <a:r>
              <a:rPr lang="en-US" sz="5695">
                <a:solidFill>
                  <a:srgbClr val="009B3E"/>
                </a:solidFill>
                <a:latin typeface="Anaphora"/>
              </a:rPr>
              <a:t>С – сбежал, Со – собрал</a:t>
            </a:r>
          </a:p>
          <a:p>
            <a:pPr>
              <a:lnSpc>
                <a:spcPts val="6264"/>
              </a:lnSpc>
            </a:pPr>
            <a:r>
              <a:rPr lang="en-US" sz="5695">
                <a:solidFill>
                  <a:srgbClr val="009B3E"/>
                </a:solidFill>
                <a:latin typeface="Anaphora"/>
              </a:rPr>
              <a:t>За – забежал</a:t>
            </a:r>
          </a:p>
          <a:p>
            <a:pPr>
              <a:lnSpc>
                <a:spcPts val="6264"/>
              </a:lnSpc>
            </a:pPr>
            <a:r>
              <a:rPr lang="en-US" sz="5695">
                <a:solidFill>
                  <a:srgbClr val="009B3E"/>
                </a:solidFill>
                <a:latin typeface="Anaphora"/>
              </a:rPr>
              <a:t>На – накинул</a:t>
            </a:r>
          </a:p>
          <a:p>
            <a:pPr>
              <a:lnSpc>
                <a:spcPts val="6264"/>
              </a:lnSpc>
            </a:pPr>
            <a:r>
              <a:rPr lang="en-US" sz="5695">
                <a:solidFill>
                  <a:srgbClr val="009B3E"/>
                </a:solidFill>
                <a:latin typeface="Anaphora"/>
              </a:rPr>
              <a:t>Без – бездомный</a:t>
            </a:r>
          </a:p>
          <a:p>
            <a:pPr>
              <a:lnSpc>
                <a:spcPts val="6264"/>
              </a:lnSpc>
            </a:pPr>
            <a:r>
              <a:rPr lang="en-US" sz="5695">
                <a:solidFill>
                  <a:srgbClr val="009B3E"/>
                </a:solidFill>
                <a:latin typeface="Anaphora"/>
              </a:rPr>
              <a:t>Про – прообраз, НО</a:t>
            </a:r>
          </a:p>
          <a:p>
            <a:pPr>
              <a:lnSpc>
                <a:spcPts val="6264"/>
              </a:lnSpc>
            </a:pPr>
            <a:r>
              <a:rPr lang="en-US" sz="5695">
                <a:solidFill>
                  <a:srgbClr val="009B3E"/>
                </a:solidFill>
                <a:latin typeface="Anaphora"/>
              </a:rPr>
              <a:t>Пра – праязык, прабабушка, </a:t>
            </a:r>
          </a:p>
          <a:p>
            <a:pPr>
              <a:lnSpc>
                <a:spcPts val="6264"/>
              </a:lnSpc>
            </a:pPr>
            <a:r>
              <a:rPr lang="en-US" sz="5695">
                <a:solidFill>
                  <a:srgbClr val="009B3E"/>
                </a:solidFill>
                <a:latin typeface="Anaphora"/>
              </a:rPr>
              <a:t>прародина (=древние)</a:t>
            </a:r>
          </a:p>
          <a:p>
            <a:pPr>
              <a:lnSpc>
                <a:spcPts val="6264"/>
              </a:lnSpc>
            </a:pPr>
          </a:p>
        </p:txBody>
      </p:sp>
      <p:pic>
        <p:nvPicPr>
          <p:cNvPr name="Picture 30" id="30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488452" y="4264086"/>
            <a:ext cx="4360578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236844" y="-2626928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86240" y="8639530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sp>
        <p:nvSpPr>
          <p:cNvPr name="TextBox 13" id="13"/>
          <p:cNvSpPr txBox="true"/>
          <p:nvPr/>
        </p:nvSpPr>
        <p:spPr>
          <a:xfrm rot="0">
            <a:off x="3137575" y="990472"/>
            <a:ext cx="14184941" cy="103021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264"/>
              </a:lnSpc>
            </a:pPr>
            <a:r>
              <a:rPr lang="en-US" sz="5695">
                <a:solidFill>
                  <a:srgbClr val="2C2840"/>
                </a:solidFill>
                <a:latin typeface="Anaphora"/>
              </a:rPr>
              <a:t>Не путайте неизменяемую приставку С- с приставками на З-/С- (особенно если впереди есть ещё одна приставка НЕ-). Это разные правила: </a:t>
            </a:r>
          </a:p>
          <a:p>
            <a:pPr>
              <a:lnSpc>
                <a:spcPts val="6264"/>
              </a:lnSpc>
            </a:pPr>
          </a:p>
          <a:p>
            <a:pPr>
              <a:lnSpc>
                <a:spcPts val="6264"/>
              </a:lnSpc>
            </a:pPr>
            <a:r>
              <a:rPr lang="en-US" u="sng" sz="5695">
                <a:solidFill>
                  <a:srgbClr val="008D38"/>
                </a:solidFill>
                <a:latin typeface="Anaphora"/>
              </a:rPr>
              <a:t>Не</a:t>
            </a:r>
            <a:r>
              <a:rPr lang="en-US" sz="5695">
                <a:solidFill>
                  <a:srgbClr val="008D38"/>
                </a:solidFill>
                <a:latin typeface="Anaphora Bold"/>
              </a:rPr>
              <a:t>с</a:t>
            </a:r>
            <a:r>
              <a:rPr lang="en-US" sz="5695">
                <a:solidFill>
                  <a:srgbClr val="008D38"/>
                </a:solidFill>
                <a:latin typeface="Anaphora"/>
              </a:rPr>
              <a:t>деланный (неизменяемая приставка, которая не зависит от последующей согласной)</a:t>
            </a:r>
          </a:p>
          <a:p>
            <a:pPr>
              <a:lnSpc>
                <a:spcPts val="6264"/>
              </a:lnSpc>
            </a:pPr>
          </a:p>
          <a:p>
            <a:pPr>
              <a:lnSpc>
                <a:spcPts val="6264"/>
              </a:lnSpc>
            </a:pPr>
            <a:r>
              <a:rPr lang="en-US" sz="5695">
                <a:solidFill>
                  <a:srgbClr val="008D38"/>
                </a:solidFill>
                <a:latin typeface="Anaphora Bold"/>
              </a:rPr>
              <a:t>Нис</a:t>
            </a:r>
            <a:r>
              <a:rPr lang="en-US" sz="5695">
                <a:solidFill>
                  <a:srgbClr val="008D38"/>
                </a:solidFill>
                <a:latin typeface="Anaphora"/>
              </a:rPr>
              <a:t>послать (приставка нис- зависит от последующей согласной)</a:t>
            </a:r>
          </a:p>
          <a:p>
            <a:pPr>
              <a:lnSpc>
                <a:spcPts val="6264"/>
              </a:lnSpc>
            </a:pPr>
            <a:r>
              <a:rPr lang="en-US" sz="5695">
                <a:solidFill>
                  <a:srgbClr val="2C2840"/>
                </a:solidFill>
                <a:latin typeface="Anaphora"/>
              </a:rPr>
              <a:t> </a:t>
            </a:r>
          </a:p>
          <a:p>
            <a:pPr>
              <a:lnSpc>
                <a:spcPts val="6264"/>
              </a:lnSpc>
            </a:pPr>
          </a:p>
        </p:txBody>
      </p:sp>
      <p:pic>
        <p:nvPicPr>
          <p:cNvPr name="Picture 14" id="1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2954218"/>
            <a:ext cx="227691" cy="227691"/>
          </a:xfrm>
          <a:prstGeom prst="rect">
            <a:avLst/>
          </a:prstGeom>
        </p:spPr>
      </p:pic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28700" y="804675"/>
            <a:ext cx="554466" cy="554466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849030" y="281140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408906" y="724227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03339" y="4922179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name="Picture 28" id="28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05933" y="1028700"/>
            <a:ext cx="1421812" cy="3179388"/>
          </a:xfrm>
          <a:prstGeom prst="rect">
            <a:avLst/>
          </a:prstGeom>
        </p:spPr>
      </p:pic>
      <p:pic>
        <p:nvPicPr>
          <p:cNvPr name="Picture 29" id="29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52550" y="8908141"/>
            <a:ext cx="17572136" cy="593271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236844" y="-2626928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9302899" y="5394958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908346" y="7235366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070058" y="8019779"/>
            <a:ext cx="554466" cy="554466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sp>
        <p:nvSpPr>
          <p:cNvPr name="TextBox 13" id="13"/>
          <p:cNvSpPr txBox="true"/>
          <p:nvPr/>
        </p:nvSpPr>
        <p:spPr>
          <a:xfrm rot="0">
            <a:off x="6157583" y="1357225"/>
            <a:ext cx="11473486" cy="95116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264"/>
              </a:lnSpc>
            </a:pPr>
            <a:r>
              <a:rPr lang="en-US" sz="5695">
                <a:solidFill>
                  <a:srgbClr val="2C2840"/>
                </a:solidFill>
                <a:latin typeface="Anaphora"/>
              </a:rPr>
              <a:t>Не путайте неизменяемую приставку С- (сдать, сделать) с «з» в начале корня:</a:t>
            </a:r>
          </a:p>
          <a:p>
            <a:pPr>
              <a:lnSpc>
                <a:spcPts val="6264"/>
              </a:lnSpc>
            </a:pPr>
          </a:p>
          <a:p>
            <a:pPr>
              <a:lnSpc>
                <a:spcPts val="6264"/>
              </a:lnSpc>
            </a:pPr>
            <a:r>
              <a:rPr lang="en-US" sz="5695">
                <a:solidFill>
                  <a:srgbClr val="008D38"/>
                </a:solidFill>
                <a:latin typeface="Anaphora"/>
              </a:rPr>
              <a:t>Здесь, здоровье, здание, здравствуй</a:t>
            </a:r>
          </a:p>
          <a:p>
            <a:pPr>
              <a:lnSpc>
                <a:spcPts val="6264"/>
              </a:lnSpc>
            </a:pPr>
          </a:p>
          <a:p>
            <a:pPr>
              <a:lnSpc>
                <a:spcPts val="6264"/>
              </a:lnSpc>
            </a:pPr>
            <a:r>
              <a:rPr lang="en-US" sz="5695">
                <a:solidFill>
                  <a:srgbClr val="008D38"/>
                </a:solidFill>
                <a:latin typeface="Anaphora"/>
              </a:rPr>
              <a:t> ПРИСТАВКИ З- НЕ СУЩЕСТВУЕТ!</a:t>
            </a:r>
          </a:p>
          <a:p>
            <a:pPr>
              <a:lnSpc>
                <a:spcPts val="6264"/>
              </a:lnSpc>
            </a:pPr>
          </a:p>
          <a:p>
            <a:pPr>
              <a:lnSpc>
                <a:spcPts val="6264"/>
              </a:lnSpc>
            </a:pPr>
            <a:r>
              <a:rPr lang="en-US" sz="5695">
                <a:solidFill>
                  <a:srgbClr val="2C2840"/>
                </a:solidFill>
                <a:latin typeface="Anaphora"/>
              </a:rPr>
              <a:t> </a:t>
            </a:r>
          </a:p>
          <a:p>
            <a:pPr>
              <a:lnSpc>
                <a:spcPts val="6264"/>
              </a:lnSpc>
            </a:pPr>
          </a:p>
        </p:txBody>
      </p:sp>
      <p:pic>
        <p:nvPicPr>
          <p:cNvPr name="Picture 14" id="1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2954218"/>
            <a:ext cx="227691" cy="227691"/>
          </a:xfrm>
          <a:prstGeom prst="rect">
            <a:avLst/>
          </a:prstGeom>
        </p:spPr>
      </p:pic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28700" y="804675"/>
            <a:ext cx="554466" cy="554466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849030" y="281140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408906" y="724227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842367" y="4803476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03339" y="4922179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name="Picture 28" id="28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198493" y="610381"/>
            <a:ext cx="1421812" cy="3179388"/>
          </a:xfrm>
          <a:prstGeom prst="rect">
            <a:avLst/>
          </a:prstGeom>
        </p:spPr>
      </p:pic>
      <p:pic>
        <p:nvPicPr>
          <p:cNvPr name="Picture 29" id="29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52550" y="8908141"/>
            <a:ext cx="17572136" cy="5932715"/>
          </a:xfrm>
          <a:prstGeom prst="rect">
            <a:avLst/>
          </a:prstGeom>
        </p:spPr>
      </p:pic>
      <p:pic>
        <p:nvPicPr>
          <p:cNvPr name="Picture 30" id="30"/>
          <p:cNvPicPr>
            <a:picLocks noChangeAspect="true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131461" y="5464508"/>
            <a:ext cx="2248200" cy="3109737"/>
          </a:xfrm>
          <a:prstGeom prst="rect">
            <a:avLst/>
          </a:prstGeom>
        </p:spPr>
      </p:pic>
      <p:pic>
        <p:nvPicPr>
          <p:cNvPr name="Picture 31" id="31"/>
          <p:cNvPicPr>
            <a:picLocks noChangeAspect="true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122960">
            <a:off x="1583166" y="4803476"/>
            <a:ext cx="2842953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236844" y="-2626928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86240" y="8639530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sp>
        <p:nvSpPr>
          <p:cNvPr name="TextBox 14" id="14"/>
          <p:cNvSpPr txBox="true"/>
          <p:nvPr/>
        </p:nvSpPr>
        <p:spPr>
          <a:xfrm rot="0">
            <a:off x="1059605" y="913975"/>
            <a:ext cx="16168790" cy="43805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63"/>
              </a:lnSpc>
            </a:pPr>
            <a:r>
              <a:rPr lang="en-US" sz="10421">
                <a:solidFill>
                  <a:srgbClr val="2C2840"/>
                </a:solidFill>
                <a:latin typeface="Anaphora Bold"/>
              </a:rPr>
              <a:t>Как вы думаете, какие приставки живу в этом доме?</a:t>
            </a:r>
          </a:p>
        </p:txBody>
      </p:sp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2954218"/>
            <a:ext cx="227691" cy="227691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28700" y="804675"/>
            <a:ext cx="554466" cy="554466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849030" y="281140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408906" y="724227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413439" y="1625155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03339" y="4922179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name="Picture 28" id="2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name="Picture 29" id="29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79431" y="5586376"/>
            <a:ext cx="3658431" cy="4114800"/>
          </a:xfrm>
          <a:prstGeom prst="rect">
            <a:avLst/>
          </a:prstGeom>
        </p:spPr>
      </p:pic>
      <p:pic>
        <p:nvPicPr>
          <p:cNvPr name="Picture 30" id="30"/>
          <p:cNvPicPr>
            <a:picLocks noChangeAspect="true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138522" y="4641241"/>
            <a:ext cx="6728740" cy="468136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236844" y="-2626928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9302899" y="5394958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908346" y="7235366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070058" y="8019779"/>
            <a:ext cx="554466" cy="554466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sp>
        <p:nvSpPr>
          <p:cNvPr name="TextBox 13" id="13"/>
          <p:cNvSpPr txBox="true"/>
          <p:nvPr/>
        </p:nvSpPr>
        <p:spPr>
          <a:xfrm rot="0">
            <a:off x="944876" y="767134"/>
            <a:ext cx="16882565" cy="90742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505"/>
              </a:lnSpc>
            </a:pPr>
            <a:r>
              <a:rPr lang="en-US" sz="5004">
                <a:solidFill>
                  <a:srgbClr val="2C2840"/>
                </a:solidFill>
                <a:latin typeface="Anaphora"/>
              </a:rPr>
              <a:t>К приставкам на -З и -С относятся: </a:t>
            </a:r>
          </a:p>
          <a:p>
            <a:pPr>
              <a:lnSpc>
                <a:spcPts val="5505"/>
              </a:lnSpc>
            </a:pPr>
            <a:r>
              <a:rPr lang="en-US" sz="5004">
                <a:solidFill>
                  <a:srgbClr val="008D38"/>
                </a:solidFill>
                <a:latin typeface="Anaphora"/>
              </a:rPr>
              <a:t>без-, бес-, раз-, рас-, роз-, рос-, из-, ис-, воз-, вос-, вз-, вс-, низ-, нис-, чрез- (через-), чрес- (черес-)</a:t>
            </a:r>
          </a:p>
          <a:p>
            <a:pPr>
              <a:lnSpc>
                <a:spcPts val="5505"/>
              </a:lnSpc>
            </a:pPr>
          </a:p>
          <a:p>
            <a:pPr>
              <a:lnSpc>
                <a:spcPts val="5505"/>
              </a:lnSpc>
            </a:pPr>
            <a:r>
              <a:rPr lang="en-US" sz="5004">
                <a:solidFill>
                  <a:srgbClr val="2C2840"/>
                </a:solidFill>
                <a:latin typeface="Arimo"/>
              </a:rPr>
              <a:t>Правописание этих приставок зависит от последующей буквы.</a:t>
            </a:r>
          </a:p>
          <a:p>
            <a:pPr>
              <a:lnSpc>
                <a:spcPts val="5505"/>
              </a:lnSpc>
            </a:pPr>
          </a:p>
          <a:p>
            <a:pPr>
              <a:lnSpc>
                <a:spcPts val="5505"/>
              </a:lnSpc>
            </a:pPr>
            <a:r>
              <a:rPr lang="en-US" sz="5004">
                <a:solidFill>
                  <a:srgbClr val="2C2840"/>
                </a:solidFill>
                <a:latin typeface="Arimo"/>
              </a:rPr>
              <a:t>Буква З в приставке пишется перед </a:t>
            </a:r>
            <a:r>
              <a:rPr lang="en-US" sz="5004">
                <a:solidFill>
                  <a:srgbClr val="008D38"/>
                </a:solidFill>
                <a:latin typeface="Arimo"/>
              </a:rPr>
              <a:t>ЗВОНКИМИ</a:t>
            </a:r>
            <a:r>
              <a:rPr lang="en-US" sz="5004">
                <a:solidFill>
                  <a:srgbClr val="2C2840"/>
                </a:solidFill>
                <a:latin typeface="Arimo"/>
              </a:rPr>
              <a:t> согласными.</a:t>
            </a:r>
          </a:p>
          <a:p>
            <a:pPr>
              <a:lnSpc>
                <a:spcPts val="5505"/>
              </a:lnSpc>
            </a:pPr>
            <a:r>
              <a:rPr lang="en-US" sz="5004">
                <a:solidFill>
                  <a:srgbClr val="2C2840"/>
                </a:solidFill>
                <a:latin typeface="Arimo"/>
              </a:rPr>
              <a:t>Буква С в приставке пишется перед </a:t>
            </a:r>
            <a:r>
              <a:rPr lang="en-US" sz="5004">
                <a:solidFill>
                  <a:srgbClr val="008D38"/>
                </a:solidFill>
                <a:latin typeface="Arimo"/>
              </a:rPr>
              <a:t>ГЛУХИМИ</a:t>
            </a:r>
            <a:r>
              <a:rPr lang="en-US" sz="5004">
                <a:solidFill>
                  <a:srgbClr val="2C2840"/>
                </a:solidFill>
                <a:latin typeface="Arimo"/>
              </a:rPr>
              <a:t> согласными.</a:t>
            </a:r>
            <a:r>
              <a:rPr lang="en-US" sz="5004">
                <a:solidFill>
                  <a:srgbClr val="2C2840"/>
                </a:solidFill>
                <a:latin typeface="Anaphora"/>
              </a:rPr>
              <a:t> </a:t>
            </a:r>
          </a:p>
          <a:p>
            <a:pPr>
              <a:lnSpc>
                <a:spcPts val="5505"/>
              </a:lnSpc>
            </a:pPr>
            <a:r>
              <a:rPr lang="en-US" sz="5004">
                <a:solidFill>
                  <a:srgbClr val="008D38"/>
                </a:solidFill>
                <a:latin typeface="Anaphora"/>
              </a:rPr>
              <a:t>разграничить/расписание; безбрежный/бессистемный.</a:t>
            </a:r>
          </a:p>
          <a:p>
            <a:pPr>
              <a:lnSpc>
                <a:spcPts val="5505"/>
              </a:lnSpc>
            </a:pPr>
          </a:p>
        </p:txBody>
      </p:sp>
      <p:pic>
        <p:nvPicPr>
          <p:cNvPr name="Picture 14" id="1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2954218"/>
            <a:ext cx="227691" cy="227691"/>
          </a:xfrm>
          <a:prstGeom prst="rect">
            <a:avLst/>
          </a:prstGeom>
        </p:spPr>
      </p:pic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849030" y="281140"/>
            <a:ext cx="227691" cy="227691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408906" y="724227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842367" y="4803476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03339" y="4922179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52550" y="8908141"/>
            <a:ext cx="17572136" cy="593271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373154" y="-589987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10979033" y="7851578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86240" y="8639530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94438" y="9583767"/>
            <a:ext cx="17572136" cy="5932715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199909" y="8628723"/>
            <a:ext cx="554466" cy="554466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name="Picture 14" id="1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75381" y="4877312"/>
            <a:ext cx="227691" cy="227691"/>
          </a:xfrm>
          <a:prstGeom prst="rect">
            <a:avLst/>
          </a:prstGeom>
        </p:spPr>
      </p:pic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114588" y="2727770"/>
            <a:ext cx="554466" cy="554466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904360" y="3107629"/>
            <a:ext cx="554466" cy="554466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744956" y="3118849"/>
            <a:ext cx="227691" cy="227691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985340" y="2318080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545216" y="2761167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1065338" y="2647321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018971" y="3548250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445915" y="3662095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4117082" y="2533476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906149" y="8130735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89226" y="6845273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4643395" y="7783883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626246" y="5304049"/>
            <a:ext cx="227691" cy="227691"/>
          </a:xfrm>
          <a:prstGeom prst="rect">
            <a:avLst/>
          </a:prstGeom>
        </p:spPr>
      </p:pic>
      <p:pic>
        <p:nvPicPr>
          <p:cNvPr name="Picture 28" id="28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971015" y="2226917"/>
            <a:ext cx="2085043" cy="3304823"/>
          </a:xfrm>
          <a:prstGeom prst="rect">
            <a:avLst/>
          </a:prstGeom>
        </p:spPr>
      </p:pic>
      <p:pic>
        <p:nvPicPr>
          <p:cNvPr name="Picture 29" id="29"/>
          <p:cNvPicPr>
            <a:picLocks noChangeAspect="true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163284" y="6201016"/>
            <a:ext cx="2467944" cy="3393424"/>
          </a:xfrm>
          <a:prstGeom prst="rect">
            <a:avLst/>
          </a:prstGeom>
        </p:spPr>
      </p:pic>
      <p:pic>
        <p:nvPicPr>
          <p:cNvPr name="Picture 30" id="30"/>
          <p:cNvPicPr>
            <a:picLocks noChangeAspect="true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224590" y="6356504"/>
            <a:ext cx="3052786" cy="3097845"/>
          </a:xfrm>
          <a:prstGeom prst="rect">
            <a:avLst/>
          </a:prstGeom>
        </p:spPr>
      </p:pic>
      <p:pic>
        <p:nvPicPr>
          <p:cNvPr name="Picture 31" id="31"/>
          <p:cNvPicPr>
            <a:picLocks noChangeAspect="true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41891" y="2290201"/>
            <a:ext cx="1671595" cy="3054410"/>
          </a:xfrm>
          <a:prstGeom prst="rect">
            <a:avLst/>
          </a:prstGeom>
        </p:spPr>
      </p:pic>
      <p:pic>
        <p:nvPicPr>
          <p:cNvPr name="Picture 32" id="32"/>
          <p:cNvPicPr>
            <a:picLocks noChangeAspect="true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246662" y="2226917"/>
            <a:ext cx="2417543" cy="3180977"/>
          </a:xfrm>
          <a:prstGeom prst="rect">
            <a:avLst/>
          </a:prstGeom>
        </p:spPr>
      </p:pic>
      <p:pic>
        <p:nvPicPr>
          <p:cNvPr name="Picture 33" id="33"/>
          <p:cNvPicPr>
            <a:picLocks noChangeAspect="true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377884" y="6584196"/>
            <a:ext cx="1881416" cy="3337997"/>
          </a:xfrm>
          <a:prstGeom prst="rect">
            <a:avLst/>
          </a:prstGeom>
        </p:spPr>
      </p:pic>
      <p:pic>
        <p:nvPicPr>
          <p:cNvPr name="Picture 34" id="34"/>
          <p:cNvPicPr>
            <a:picLocks noChangeAspect="true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248665" y="2690318"/>
            <a:ext cx="2359724" cy="1943554"/>
          </a:xfrm>
          <a:prstGeom prst="rect">
            <a:avLst/>
          </a:prstGeom>
        </p:spPr>
      </p:pic>
      <p:pic>
        <p:nvPicPr>
          <p:cNvPr name="Picture 35" id="35"/>
          <p:cNvPicPr>
            <a:picLocks noChangeAspect="true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132752" y="2527093"/>
            <a:ext cx="2798354" cy="2177628"/>
          </a:xfrm>
          <a:prstGeom prst="rect">
            <a:avLst/>
          </a:prstGeom>
        </p:spPr>
      </p:pic>
      <p:pic>
        <p:nvPicPr>
          <p:cNvPr name="Picture 36" id="36"/>
          <p:cNvPicPr>
            <a:picLocks noChangeAspect="true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556666" y="2163634"/>
            <a:ext cx="2036756" cy="3003260"/>
          </a:xfrm>
          <a:prstGeom prst="rect">
            <a:avLst/>
          </a:prstGeom>
        </p:spPr>
      </p:pic>
      <p:pic>
        <p:nvPicPr>
          <p:cNvPr name="Picture 37" id="37"/>
          <p:cNvPicPr>
            <a:picLocks noChangeAspect="true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319893" y="2318080"/>
            <a:ext cx="1920833" cy="2722831"/>
          </a:xfrm>
          <a:prstGeom prst="rect">
            <a:avLst/>
          </a:prstGeom>
        </p:spPr>
      </p:pic>
      <p:pic>
        <p:nvPicPr>
          <p:cNvPr name="Picture 38" id="38"/>
          <p:cNvPicPr>
            <a:picLocks noChangeAspect="true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956724" y="6435765"/>
            <a:ext cx="2567141" cy="3158675"/>
          </a:xfrm>
          <a:prstGeom prst="rect">
            <a:avLst/>
          </a:prstGeom>
        </p:spPr>
      </p:pic>
      <p:pic>
        <p:nvPicPr>
          <p:cNvPr name="Picture 39" id="39"/>
          <p:cNvPicPr>
            <a:picLocks noChangeAspect="true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397059" y="5954174"/>
            <a:ext cx="1608940" cy="3456707"/>
          </a:xfrm>
          <a:prstGeom prst="rect">
            <a:avLst/>
          </a:prstGeom>
        </p:spPr>
      </p:pic>
      <p:pic>
        <p:nvPicPr>
          <p:cNvPr name="Picture 40" id="40"/>
          <p:cNvPicPr>
            <a:picLocks noChangeAspect="true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168010" y="6823074"/>
            <a:ext cx="3146510" cy="2534371"/>
          </a:xfrm>
          <a:prstGeom prst="rect">
            <a:avLst/>
          </a:prstGeom>
        </p:spPr>
      </p:pic>
      <p:pic>
        <p:nvPicPr>
          <p:cNvPr name="Picture 41" id="41"/>
          <p:cNvPicPr>
            <a:picLocks noChangeAspect="true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7261663">
            <a:off x="3009529" y="6224079"/>
            <a:ext cx="1894390" cy="492541"/>
          </a:xfrm>
          <a:prstGeom prst="rect">
            <a:avLst/>
          </a:prstGeom>
        </p:spPr>
      </p:pic>
      <p:sp>
        <p:nvSpPr>
          <p:cNvPr name="TextBox 42" id="42"/>
          <p:cNvSpPr txBox="true"/>
          <p:nvPr/>
        </p:nvSpPr>
        <p:spPr>
          <a:xfrm rot="0">
            <a:off x="4009353" y="584047"/>
            <a:ext cx="10269293" cy="9464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81"/>
              </a:lnSpc>
            </a:pPr>
            <a:r>
              <a:rPr lang="en-US" sz="6619">
                <a:solidFill>
                  <a:srgbClr val="2C2840"/>
                </a:solidFill>
                <a:latin typeface="Anaphora Bold"/>
              </a:rPr>
              <a:t>Выбери своего героя!</a:t>
            </a:r>
          </a:p>
        </p:txBody>
      </p:sp>
      <p:grpSp>
        <p:nvGrpSpPr>
          <p:cNvPr name="Group 43" id="43"/>
          <p:cNvGrpSpPr/>
          <p:nvPr/>
        </p:nvGrpSpPr>
        <p:grpSpPr>
          <a:xfrm rot="0">
            <a:off x="803072" y="1247877"/>
            <a:ext cx="915757" cy="915757"/>
            <a:chOff x="0" y="0"/>
            <a:chExt cx="1221009" cy="1221009"/>
          </a:xfrm>
        </p:grpSpPr>
        <p:grpSp>
          <p:nvGrpSpPr>
            <p:cNvPr name="Group 44" id="44"/>
            <p:cNvGrpSpPr>
              <a:grpSpLocks noChangeAspect="true"/>
            </p:cNvGrpSpPr>
            <p:nvPr/>
          </p:nvGrpSpPr>
          <p:grpSpPr>
            <a:xfrm rot="0">
              <a:off x="0" y="0"/>
              <a:ext cx="1221009" cy="1221009"/>
              <a:chOff x="0" y="0"/>
              <a:chExt cx="495300" cy="495300"/>
            </a:xfrm>
          </p:grpSpPr>
          <p:sp>
            <p:nvSpPr>
              <p:cNvPr name="Freeform 45" id="45"/>
              <p:cNvSpPr/>
              <p:nvPr/>
            </p:nvSpPr>
            <p:spPr>
              <a:xfrm>
                <a:off x="0" y="0"/>
                <a:ext cx="495300" cy="495300"/>
              </a:xfrm>
              <a:custGeom>
                <a:avLst/>
                <a:gdLst/>
                <a:ahLst/>
                <a:cxnLst/>
                <a:rect r="r" b="b" t="t" l="l"/>
                <a:pathLst>
                  <a:path h="495300" w="495300">
                    <a:moveTo>
                      <a:pt x="247650" y="0"/>
                    </a:moveTo>
                    <a:cubicBezTo>
                      <a:pt x="110490" y="0"/>
                      <a:pt x="0" y="110490"/>
                      <a:pt x="0" y="247650"/>
                    </a:cubicBezTo>
                    <a:cubicBezTo>
                      <a:pt x="0" y="384810"/>
                      <a:pt x="110490" y="495300"/>
                      <a:pt x="247650" y="495300"/>
                    </a:cubicBezTo>
                    <a:cubicBezTo>
                      <a:pt x="383540" y="495300"/>
                      <a:pt x="495300" y="384810"/>
                      <a:pt x="495300" y="247650"/>
                    </a:cubicBezTo>
                    <a:cubicBezTo>
                      <a:pt x="495300" y="110490"/>
                      <a:pt x="383540" y="0"/>
                      <a:pt x="247650" y="0"/>
                    </a:cubicBezTo>
                    <a:close/>
                    <a:moveTo>
                      <a:pt x="247650" y="457200"/>
                    </a:moveTo>
                    <a:cubicBezTo>
                      <a:pt x="132080" y="457200"/>
                      <a:pt x="38100" y="363220"/>
                      <a:pt x="38100" y="247650"/>
                    </a:cubicBezTo>
                    <a:cubicBezTo>
                      <a:pt x="38100" y="132080"/>
                      <a:pt x="132080" y="38100"/>
                      <a:pt x="247650" y="38100"/>
                    </a:cubicBezTo>
                    <a:cubicBezTo>
                      <a:pt x="363220" y="38100"/>
                      <a:pt x="457200" y="132080"/>
                      <a:pt x="457200" y="247650"/>
                    </a:cubicBezTo>
                    <a:cubicBezTo>
                      <a:pt x="457200" y="363220"/>
                      <a:pt x="363220" y="457200"/>
                      <a:pt x="247650" y="457200"/>
                    </a:cubicBezTo>
                    <a:close/>
                  </a:path>
                </a:pathLst>
              </a:custGeom>
              <a:solidFill>
                <a:srgbClr val="1C89D3"/>
              </a:solidFill>
            </p:spPr>
          </p:sp>
          <p:sp>
            <p:nvSpPr>
              <p:cNvPr name="Freeform 46" id="46"/>
              <p:cNvSpPr/>
              <p:nvPr/>
            </p:nvSpPr>
            <p:spPr>
              <a:xfrm>
                <a:off x="38100" y="38100"/>
                <a:ext cx="419100" cy="419100"/>
              </a:xfrm>
              <a:custGeom>
                <a:avLst/>
                <a:gdLst/>
                <a:ahLst/>
                <a:cxnLst/>
                <a:rect r="r" b="b" t="t" l="l"/>
                <a:pathLst>
                  <a:path h="419100" w="419100">
                    <a:moveTo>
                      <a:pt x="209550" y="0"/>
                    </a:moveTo>
                    <a:cubicBezTo>
                      <a:pt x="93980" y="0"/>
                      <a:pt x="0" y="93980"/>
                      <a:pt x="0" y="209550"/>
                    </a:cubicBezTo>
                    <a:cubicBezTo>
                      <a:pt x="0" y="325120"/>
                      <a:pt x="93980" y="419100"/>
                      <a:pt x="209550" y="419100"/>
                    </a:cubicBezTo>
                    <a:cubicBezTo>
                      <a:pt x="325120" y="419100"/>
                      <a:pt x="419100" y="325120"/>
                      <a:pt x="419100" y="209550"/>
                    </a:cubicBezTo>
                    <a:cubicBezTo>
                      <a:pt x="419100" y="93980"/>
                      <a:pt x="325120" y="0"/>
                      <a:pt x="209550" y="0"/>
                    </a:cubicBezTo>
                    <a:close/>
                  </a:path>
                </a:pathLst>
              </a:custGeom>
              <a:solidFill>
                <a:srgbClr val="22517E"/>
              </a:solidFill>
            </p:spPr>
          </p:sp>
        </p:grpSp>
        <p:sp>
          <p:nvSpPr>
            <p:cNvPr name="TextBox 47" id="47"/>
            <p:cNvSpPr txBox="true"/>
            <p:nvPr/>
          </p:nvSpPr>
          <p:spPr>
            <a:xfrm rot="0">
              <a:off x="344921" y="-12543"/>
              <a:ext cx="494380" cy="1106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6975"/>
                </a:lnSpc>
              </a:pPr>
              <a:r>
                <a:rPr lang="en-US" sz="4982">
                  <a:solidFill>
                    <a:srgbClr val="FFFFFF"/>
                  </a:solidFill>
                  <a:latin typeface="Open Sans Extra Bold"/>
                </a:rPr>
                <a:t>1</a:t>
              </a:r>
            </a:p>
          </p:txBody>
        </p:sp>
      </p:grpSp>
      <p:grpSp>
        <p:nvGrpSpPr>
          <p:cNvPr name="Group 48" id="48"/>
          <p:cNvGrpSpPr/>
          <p:nvPr/>
        </p:nvGrpSpPr>
        <p:grpSpPr>
          <a:xfrm rot="0">
            <a:off x="2970649" y="1247877"/>
            <a:ext cx="915757" cy="915757"/>
            <a:chOff x="0" y="0"/>
            <a:chExt cx="1221009" cy="1221009"/>
          </a:xfrm>
        </p:grpSpPr>
        <p:grpSp>
          <p:nvGrpSpPr>
            <p:cNvPr name="Group 49" id="49"/>
            <p:cNvGrpSpPr>
              <a:grpSpLocks noChangeAspect="true"/>
            </p:cNvGrpSpPr>
            <p:nvPr/>
          </p:nvGrpSpPr>
          <p:grpSpPr>
            <a:xfrm rot="0">
              <a:off x="0" y="0"/>
              <a:ext cx="1221009" cy="1221009"/>
              <a:chOff x="0" y="0"/>
              <a:chExt cx="495300" cy="495300"/>
            </a:xfrm>
          </p:grpSpPr>
          <p:sp>
            <p:nvSpPr>
              <p:cNvPr name="Freeform 50" id="50"/>
              <p:cNvSpPr/>
              <p:nvPr/>
            </p:nvSpPr>
            <p:spPr>
              <a:xfrm>
                <a:off x="0" y="0"/>
                <a:ext cx="495300" cy="495300"/>
              </a:xfrm>
              <a:custGeom>
                <a:avLst/>
                <a:gdLst/>
                <a:ahLst/>
                <a:cxnLst/>
                <a:rect r="r" b="b" t="t" l="l"/>
                <a:pathLst>
                  <a:path h="495300" w="495300">
                    <a:moveTo>
                      <a:pt x="247650" y="0"/>
                    </a:moveTo>
                    <a:cubicBezTo>
                      <a:pt x="110490" y="0"/>
                      <a:pt x="0" y="110490"/>
                      <a:pt x="0" y="247650"/>
                    </a:cubicBezTo>
                    <a:cubicBezTo>
                      <a:pt x="0" y="384810"/>
                      <a:pt x="110490" y="495300"/>
                      <a:pt x="247650" y="495300"/>
                    </a:cubicBezTo>
                    <a:cubicBezTo>
                      <a:pt x="383540" y="495300"/>
                      <a:pt x="495300" y="384810"/>
                      <a:pt x="495300" y="247650"/>
                    </a:cubicBezTo>
                    <a:cubicBezTo>
                      <a:pt x="495300" y="110490"/>
                      <a:pt x="383540" y="0"/>
                      <a:pt x="247650" y="0"/>
                    </a:cubicBezTo>
                    <a:close/>
                    <a:moveTo>
                      <a:pt x="247650" y="457200"/>
                    </a:moveTo>
                    <a:cubicBezTo>
                      <a:pt x="132080" y="457200"/>
                      <a:pt x="38100" y="363220"/>
                      <a:pt x="38100" y="247650"/>
                    </a:cubicBezTo>
                    <a:cubicBezTo>
                      <a:pt x="38100" y="132080"/>
                      <a:pt x="132080" y="38100"/>
                      <a:pt x="247650" y="38100"/>
                    </a:cubicBezTo>
                    <a:cubicBezTo>
                      <a:pt x="363220" y="38100"/>
                      <a:pt x="457200" y="132080"/>
                      <a:pt x="457200" y="247650"/>
                    </a:cubicBezTo>
                    <a:cubicBezTo>
                      <a:pt x="457200" y="363220"/>
                      <a:pt x="363220" y="457200"/>
                      <a:pt x="247650" y="457200"/>
                    </a:cubicBezTo>
                    <a:close/>
                  </a:path>
                </a:pathLst>
              </a:custGeom>
              <a:solidFill>
                <a:srgbClr val="1C89D3"/>
              </a:solidFill>
            </p:spPr>
          </p:sp>
          <p:sp>
            <p:nvSpPr>
              <p:cNvPr name="Freeform 51" id="51"/>
              <p:cNvSpPr/>
              <p:nvPr/>
            </p:nvSpPr>
            <p:spPr>
              <a:xfrm>
                <a:off x="38100" y="38100"/>
                <a:ext cx="419100" cy="419100"/>
              </a:xfrm>
              <a:custGeom>
                <a:avLst/>
                <a:gdLst/>
                <a:ahLst/>
                <a:cxnLst/>
                <a:rect r="r" b="b" t="t" l="l"/>
                <a:pathLst>
                  <a:path h="419100" w="419100">
                    <a:moveTo>
                      <a:pt x="209550" y="0"/>
                    </a:moveTo>
                    <a:cubicBezTo>
                      <a:pt x="93980" y="0"/>
                      <a:pt x="0" y="93980"/>
                      <a:pt x="0" y="209550"/>
                    </a:cubicBezTo>
                    <a:cubicBezTo>
                      <a:pt x="0" y="325120"/>
                      <a:pt x="93980" y="419100"/>
                      <a:pt x="209550" y="419100"/>
                    </a:cubicBezTo>
                    <a:cubicBezTo>
                      <a:pt x="325120" y="419100"/>
                      <a:pt x="419100" y="325120"/>
                      <a:pt x="419100" y="209550"/>
                    </a:cubicBezTo>
                    <a:cubicBezTo>
                      <a:pt x="419100" y="93980"/>
                      <a:pt x="325120" y="0"/>
                      <a:pt x="209550" y="0"/>
                    </a:cubicBezTo>
                    <a:close/>
                  </a:path>
                </a:pathLst>
              </a:custGeom>
              <a:solidFill>
                <a:srgbClr val="22517E"/>
              </a:solidFill>
            </p:spPr>
          </p:sp>
        </p:grpSp>
        <p:sp>
          <p:nvSpPr>
            <p:cNvPr name="TextBox 52" id="52"/>
            <p:cNvSpPr txBox="true"/>
            <p:nvPr/>
          </p:nvSpPr>
          <p:spPr>
            <a:xfrm rot="0">
              <a:off x="344921" y="-12543"/>
              <a:ext cx="494380" cy="1106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6975"/>
                </a:lnSpc>
              </a:pPr>
              <a:r>
                <a:rPr lang="en-US" sz="4982">
                  <a:solidFill>
                    <a:srgbClr val="FFFFFF"/>
                  </a:solidFill>
                  <a:latin typeface="Open Sans Extra Bold"/>
                </a:rPr>
                <a:t>2</a:t>
              </a:r>
            </a:p>
          </p:txBody>
        </p:sp>
      </p:grpSp>
      <p:grpSp>
        <p:nvGrpSpPr>
          <p:cNvPr name="Group 53" id="53"/>
          <p:cNvGrpSpPr/>
          <p:nvPr/>
        </p:nvGrpSpPr>
        <p:grpSpPr>
          <a:xfrm rot="0">
            <a:off x="5853275" y="1247877"/>
            <a:ext cx="915757" cy="915757"/>
            <a:chOff x="0" y="0"/>
            <a:chExt cx="1221009" cy="1221009"/>
          </a:xfrm>
        </p:grpSpPr>
        <p:grpSp>
          <p:nvGrpSpPr>
            <p:cNvPr name="Group 54" id="54"/>
            <p:cNvGrpSpPr>
              <a:grpSpLocks noChangeAspect="true"/>
            </p:cNvGrpSpPr>
            <p:nvPr/>
          </p:nvGrpSpPr>
          <p:grpSpPr>
            <a:xfrm rot="0">
              <a:off x="0" y="0"/>
              <a:ext cx="1221009" cy="1221009"/>
              <a:chOff x="0" y="0"/>
              <a:chExt cx="495300" cy="495300"/>
            </a:xfrm>
          </p:grpSpPr>
          <p:sp>
            <p:nvSpPr>
              <p:cNvPr name="Freeform 55" id="55"/>
              <p:cNvSpPr/>
              <p:nvPr/>
            </p:nvSpPr>
            <p:spPr>
              <a:xfrm>
                <a:off x="0" y="0"/>
                <a:ext cx="495300" cy="495300"/>
              </a:xfrm>
              <a:custGeom>
                <a:avLst/>
                <a:gdLst/>
                <a:ahLst/>
                <a:cxnLst/>
                <a:rect r="r" b="b" t="t" l="l"/>
                <a:pathLst>
                  <a:path h="495300" w="495300">
                    <a:moveTo>
                      <a:pt x="247650" y="0"/>
                    </a:moveTo>
                    <a:cubicBezTo>
                      <a:pt x="110490" y="0"/>
                      <a:pt x="0" y="110490"/>
                      <a:pt x="0" y="247650"/>
                    </a:cubicBezTo>
                    <a:cubicBezTo>
                      <a:pt x="0" y="384810"/>
                      <a:pt x="110490" y="495300"/>
                      <a:pt x="247650" y="495300"/>
                    </a:cubicBezTo>
                    <a:cubicBezTo>
                      <a:pt x="383540" y="495300"/>
                      <a:pt x="495300" y="384810"/>
                      <a:pt x="495300" y="247650"/>
                    </a:cubicBezTo>
                    <a:cubicBezTo>
                      <a:pt x="495300" y="110490"/>
                      <a:pt x="383540" y="0"/>
                      <a:pt x="247650" y="0"/>
                    </a:cubicBezTo>
                    <a:close/>
                    <a:moveTo>
                      <a:pt x="247650" y="457200"/>
                    </a:moveTo>
                    <a:cubicBezTo>
                      <a:pt x="132080" y="457200"/>
                      <a:pt x="38100" y="363220"/>
                      <a:pt x="38100" y="247650"/>
                    </a:cubicBezTo>
                    <a:cubicBezTo>
                      <a:pt x="38100" y="132080"/>
                      <a:pt x="132080" y="38100"/>
                      <a:pt x="247650" y="38100"/>
                    </a:cubicBezTo>
                    <a:cubicBezTo>
                      <a:pt x="363220" y="38100"/>
                      <a:pt x="457200" y="132080"/>
                      <a:pt x="457200" y="247650"/>
                    </a:cubicBezTo>
                    <a:cubicBezTo>
                      <a:pt x="457200" y="363220"/>
                      <a:pt x="363220" y="457200"/>
                      <a:pt x="247650" y="457200"/>
                    </a:cubicBezTo>
                    <a:close/>
                  </a:path>
                </a:pathLst>
              </a:custGeom>
              <a:solidFill>
                <a:srgbClr val="1C89D3"/>
              </a:solidFill>
            </p:spPr>
          </p:sp>
          <p:sp>
            <p:nvSpPr>
              <p:cNvPr name="Freeform 56" id="56"/>
              <p:cNvSpPr/>
              <p:nvPr/>
            </p:nvSpPr>
            <p:spPr>
              <a:xfrm>
                <a:off x="38100" y="38100"/>
                <a:ext cx="419100" cy="419100"/>
              </a:xfrm>
              <a:custGeom>
                <a:avLst/>
                <a:gdLst/>
                <a:ahLst/>
                <a:cxnLst/>
                <a:rect r="r" b="b" t="t" l="l"/>
                <a:pathLst>
                  <a:path h="419100" w="419100">
                    <a:moveTo>
                      <a:pt x="209550" y="0"/>
                    </a:moveTo>
                    <a:cubicBezTo>
                      <a:pt x="93980" y="0"/>
                      <a:pt x="0" y="93980"/>
                      <a:pt x="0" y="209550"/>
                    </a:cubicBezTo>
                    <a:cubicBezTo>
                      <a:pt x="0" y="325120"/>
                      <a:pt x="93980" y="419100"/>
                      <a:pt x="209550" y="419100"/>
                    </a:cubicBezTo>
                    <a:cubicBezTo>
                      <a:pt x="325120" y="419100"/>
                      <a:pt x="419100" y="325120"/>
                      <a:pt x="419100" y="209550"/>
                    </a:cubicBezTo>
                    <a:cubicBezTo>
                      <a:pt x="419100" y="93980"/>
                      <a:pt x="325120" y="0"/>
                      <a:pt x="209550" y="0"/>
                    </a:cubicBezTo>
                    <a:close/>
                  </a:path>
                </a:pathLst>
              </a:custGeom>
              <a:solidFill>
                <a:srgbClr val="22517E"/>
              </a:solidFill>
            </p:spPr>
          </p:sp>
        </p:grpSp>
        <p:sp>
          <p:nvSpPr>
            <p:cNvPr name="TextBox 57" id="57"/>
            <p:cNvSpPr txBox="true"/>
            <p:nvPr/>
          </p:nvSpPr>
          <p:spPr>
            <a:xfrm rot="0">
              <a:off x="344921" y="-12543"/>
              <a:ext cx="494380" cy="1106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6975"/>
                </a:lnSpc>
              </a:pPr>
              <a:r>
                <a:rPr lang="en-US" sz="4982">
                  <a:solidFill>
                    <a:srgbClr val="FFFFFF"/>
                  </a:solidFill>
                  <a:latin typeface="Open Sans Extra Bold"/>
                </a:rPr>
                <a:t>3</a:t>
              </a:r>
            </a:p>
          </p:txBody>
        </p:sp>
      </p:grpSp>
      <p:grpSp>
        <p:nvGrpSpPr>
          <p:cNvPr name="Group 58" id="58"/>
          <p:cNvGrpSpPr/>
          <p:nvPr/>
        </p:nvGrpSpPr>
        <p:grpSpPr>
          <a:xfrm rot="0">
            <a:off x="8822432" y="1247877"/>
            <a:ext cx="915757" cy="915757"/>
            <a:chOff x="0" y="0"/>
            <a:chExt cx="1221009" cy="1221009"/>
          </a:xfrm>
        </p:grpSpPr>
        <p:grpSp>
          <p:nvGrpSpPr>
            <p:cNvPr name="Group 59" id="59"/>
            <p:cNvGrpSpPr>
              <a:grpSpLocks noChangeAspect="true"/>
            </p:cNvGrpSpPr>
            <p:nvPr/>
          </p:nvGrpSpPr>
          <p:grpSpPr>
            <a:xfrm rot="0">
              <a:off x="0" y="0"/>
              <a:ext cx="1221009" cy="1221009"/>
              <a:chOff x="0" y="0"/>
              <a:chExt cx="495300" cy="495300"/>
            </a:xfrm>
          </p:grpSpPr>
          <p:sp>
            <p:nvSpPr>
              <p:cNvPr name="Freeform 60" id="60"/>
              <p:cNvSpPr/>
              <p:nvPr/>
            </p:nvSpPr>
            <p:spPr>
              <a:xfrm>
                <a:off x="0" y="0"/>
                <a:ext cx="495300" cy="495300"/>
              </a:xfrm>
              <a:custGeom>
                <a:avLst/>
                <a:gdLst/>
                <a:ahLst/>
                <a:cxnLst/>
                <a:rect r="r" b="b" t="t" l="l"/>
                <a:pathLst>
                  <a:path h="495300" w="495300">
                    <a:moveTo>
                      <a:pt x="247650" y="0"/>
                    </a:moveTo>
                    <a:cubicBezTo>
                      <a:pt x="110490" y="0"/>
                      <a:pt x="0" y="110490"/>
                      <a:pt x="0" y="247650"/>
                    </a:cubicBezTo>
                    <a:cubicBezTo>
                      <a:pt x="0" y="384810"/>
                      <a:pt x="110490" y="495300"/>
                      <a:pt x="247650" y="495300"/>
                    </a:cubicBezTo>
                    <a:cubicBezTo>
                      <a:pt x="383540" y="495300"/>
                      <a:pt x="495300" y="384810"/>
                      <a:pt x="495300" y="247650"/>
                    </a:cubicBezTo>
                    <a:cubicBezTo>
                      <a:pt x="495300" y="110490"/>
                      <a:pt x="383540" y="0"/>
                      <a:pt x="247650" y="0"/>
                    </a:cubicBezTo>
                    <a:close/>
                    <a:moveTo>
                      <a:pt x="247650" y="457200"/>
                    </a:moveTo>
                    <a:cubicBezTo>
                      <a:pt x="132080" y="457200"/>
                      <a:pt x="38100" y="363220"/>
                      <a:pt x="38100" y="247650"/>
                    </a:cubicBezTo>
                    <a:cubicBezTo>
                      <a:pt x="38100" y="132080"/>
                      <a:pt x="132080" y="38100"/>
                      <a:pt x="247650" y="38100"/>
                    </a:cubicBezTo>
                    <a:cubicBezTo>
                      <a:pt x="363220" y="38100"/>
                      <a:pt x="457200" y="132080"/>
                      <a:pt x="457200" y="247650"/>
                    </a:cubicBezTo>
                    <a:cubicBezTo>
                      <a:pt x="457200" y="363220"/>
                      <a:pt x="363220" y="457200"/>
                      <a:pt x="247650" y="457200"/>
                    </a:cubicBezTo>
                    <a:close/>
                  </a:path>
                </a:pathLst>
              </a:custGeom>
              <a:solidFill>
                <a:srgbClr val="1C89D3"/>
              </a:solidFill>
            </p:spPr>
          </p:sp>
          <p:sp>
            <p:nvSpPr>
              <p:cNvPr name="Freeform 61" id="61"/>
              <p:cNvSpPr/>
              <p:nvPr/>
            </p:nvSpPr>
            <p:spPr>
              <a:xfrm>
                <a:off x="38100" y="38100"/>
                <a:ext cx="419100" cy="419100"/>
              </a:xfrm>
              <a:custGeom>
                <a:avLst/>
                <a:gdLst/>
                <a:ahLst/>
                <a:cxnLst/>
                <a:rect r="r" b="b" t="t" l="l"/>
                <a:pathLst>
                  <a:path h="419100" w="419100">
                    <a:moveTo>
                      <a:pt x="209550" y="0"/>
                    </a:moveTo>
                    <a:cubicBezTo>
                      <a:pt x="93980" y="0"/>
                      <a:pt x="0" y="93980"/>
                      <a:pt x="0" y="209550"/>
                    </a:cubicBezTo>
                    <a:cubicBezTo>
                      <a:pt x="0" y="325120"/>
                      <a:pt x="93980" y="419100"/>
                      <a:pt x="209550" y="419100"/>
                    </a:cubicBezTo>
                    <a:cubicBezTo>
                      <a:pt x="325120" y="419100"/>
                      <a:pt x="419100" y="325120"/>
                      <a:pt x="419100" y="209550"/>
                    </a:cubicBezTo>
                    <a:cubicBezTo>
                      <a:pt x="419100" y="93980"/>
                      <a:pt x="325120" y="0"/>
                      <a:pt x="209550" y="0"/>
                    </a:cubicBezTo>
                    <a:close/>
                  </a:path>
                </a:pathLst>
              </a:custGeom>
              <a:solidFill>
                <a:srgbClr val="22517E"/>
              </a:solidFill>
            </p:spPr>
          </p:sp>
        </p:grpSp>
        <p:sp>
          <p:nvSpPr>
            <p:cNvPr name="TextBox 62" id="62"/>
            <p:cNvSpPr txBox="true"/>
            <p:nvPr/>
          </p:nvSpPr>
          <p:spPr>
            <a:xfrm rot="0">
              <a:off x="344921" y="-12543"/>
              <a:ext cx="494380" cy="1106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6975"/>
                </a:lnSpc>
              </a:pPr>
              <a:r>
                <a:rPr lang="en-US" sz="4982">
                  <a:solidFill>
                    <a:srgbClr val="FFFFFF"/>
                  </a:solidFill>
                  <a:latin typeface="Open Sans Extra Bold"/>
                </a:rPr>
                <a:t>4</a:t>
              </a:r>
            </a:p>
          </p:txBody>
        </p:sp>
      </p:grpSp>
      <p:grpSp>
        <p:nvGrpSpPr>
          <p:cNvPr name="Group 63" id="63"/>
          <p:cNvGrpSpPr/>
          <p:nvPr/>
        </p:nvGrpSpPr>
        <p:grpSpPr>
          <a:xfrm rot="0">
            <a:off x="11065338" y="1247877"/>
            <a:ext cx="915757" cy="915757"/>
            <a:chOff x="0" y="0"/>
            <a:chExt cx="1221009" cy="1221009"/>
          </a:xfrm>
        </p:grpSpPr>
        <p:grpSp>
          <p:nvGrpSpPr>
            <p:cNvPr name="Group 64" id="64"/>
            <p:cNvGrpSpPr>
              <a:grpSpLocks noChangeAspect="true"/>
            </p:cNvGrpSpPr>
            <p:nvPr/>
          </p:nvGrpSpPr>
          <p:grpSpPr>
            <a:xfrm rot="0">
              <a:off x="0" y="0"/>
              <a:ext cx="1221009" cy="1221009"/>
              <a:chOff x="0" y="0"/>
              <a:chExt cx="495300" cy="495300"/>
            </a:xfrm>
          </p:grpSpPr>
          <p:sp>
            <p:nvSpPr>
              <p:cNvPr name="Freeform 65" id="65"/>
              <p:cNvSpPr/>
              <p:nvPr/>
            </p:nvSpPr>
            <p:spPr>
              <a:xfrm>
                <a:off x="0" y="0"/>
                <a:ext cx="495300" cy="495300"/>
              </a:xfrm>
              <a:custGeom>
                <a:avLst/>
                <a:gdLst/>
                <a:ahLst/>
                <a:cxnLst/>
                <a:rect r="r" b="b" t="t" l="l"/>
                <a:pathLst>
                  <a:path h="495300" w="495300">
                    <a:moveTo>
                      <a:pt x="247650" y="0"/>
                    </a:moveTo>
                    <a:cubicBezTo>
                      <a:pt x="110490" y="0"/>
                      <a:pt x="0" y="110490"/>
                      <a:pt x="0" y="247650"/>
                    </a:cubicBezTo>
                    <a:cubicBezTo>
                      <a:pt x="0" y="384810"/>
                      <a:pt x="110490" y="495300"/>
                      <a:pt x="247650" y="495300"/>
                    </a:cubicBezTo>
                    <a:cubicBezTo>
                      <a:pt x="383540" y="495300"/>
                      <a:pt x="495300" y="384810"/>
                      <a:pt x="495300" y="247650"/>
                    </a:cubicBezTo>
                    <a:cubicBezTo>
                      <a:pt x="495300" y="110490"/>
                      <a:pt x="383540" y="0"/>
                      <a:pt x="247650" y="0"/>
                    </a:cubicBezTo>
                    <a:close/>
                    <a:moveTo>
                      <a:pt x="247650" y="457200"/>
                    </a:moveTo>
                    <a:cubicBezTo>
                      <a:pt x="132080" y="457200"/>
                      <a:pt x="38100" y="363220"/>
                      <a:pt x="38100" y="247650"/>
                    </a:cubicBezTo>
                    <a:cubicBezTo>
                      <a:pt x="38100" y="132080"/>
                      <a:pt x="132080" y="38100"/>
                      <a:pt x="247650" y="38100"/>
                    </a:cubicBezTo>
                    <a:cubicBezTo>
                      <a:pt x="363220" y="38100"/>
                      <a:pt x="457200" y="132080"/>
                      <a:pt x="457200" y="247650"/>
                    </a:cubicBezTo>
                    <a:cubicBezTo>
                      <a:pt x="457200" y="363220"/>
                      <a:pt x="363220" y="457200"/>
                      <a:pt x="247650" y="457200"/>
                    </a:cubicBezTo>
                    <a:close/>
                  </a:path>
                </a:pathLst>
              </a:custGeom>
              <a:solidFill>
                <a:srgbClr val="1C89D3"/>
              </a:solidFill>
            </p:spPr>
          </p:sp>
          <p:sp>
            <p:nvSpPr>
              <p:cNvPr name="Freeform 66" id="66"/>
              <p:cNvSpPr/>
              <p:nvPr/>
            </p:nvSpPr>
            <p:spPr>
              <a:xfrm>
                <a:off x="38100" y="38100"/>
                <a:ext cx="419100" cy="419100"/>
              </a:xfrm>
              <a:custGeom>
                <a:avLst/>
                <a:gdLst/>
                <a:ahLst/>
                <a:cxnLst/>
                <a:rect r="r" b="b" t="t" l="l"/>
                <a:pathLst>
                  <a:path h="419100" w="419100">
                    <a:moveTo>
                      <a:pt x="209550" y="0"/>
                    </a:moveTo>
                    <a:cubicBezTo>
                      <a:pt x="93980" y="0"/>
                      <a:pt x="0" y="93980"/>
                      <a:pt x="0" y="209550"/>
                    </a:cubicBezTo>
                    <a:cubicBezTo>
                      <a:pt x="0" y="325120"/>
                      <a:pt x="93980" y="419100"/>
                      <a:pt x="209550" y="419100"/>
                    </a:cubicBezTo>
                    <a:cubicBezTo>
                      <a:pt x="325120" y="419100"/>
                      <a:pt x="419100" y="325120"/>
                      <a:pt x="419100" y="209550"/>
                    </a:cubicBezTo>
                    <a:cubicBezTo>
                      <a:pt x="419100" y="93980"/>
                      <a:pt x="325120" y="0"/>
                      <a:pt x="209550" y="0"/>
                    </a:cubicBezTo>
                    <a:close/>
                  </a:path>
                </a:pathLst>
              </a:custGeom>
              <a:solidFill>
                <a:srgbClr val="22517E"/>
              </a:solidFill>
            </p:spPr>
          </p:sp>
        </p:grpSp>
        <p:sp>
          <p:nvSpPr>
            <p:cNvPr name="TextBox 67" id="67"/>
            <p:cNvSpPr txBox="true"/>
            <p:nvPr/>
          </p:nvSpPr>
          <p:spPr>
            <a:xfrm rot="0">
              <a:off x="344921" y="-12543"/>
              <a:ext cx="494380" cy="1106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6975"/>
                </a:lnSpc>
              </a:pPr>
              <a:r>
                <a:rPr lang="en-US" sz="4982">
                  <a:solidFill>
                    <a:srgbClr val="FFFFFF"/>
                  </a:solidFill>
                  <a:latin typeface="Open Sans Extra Bold"/>
                </a:rPr>
                <a:t>5</a:t>
              </a:r>
            </a:p>
          </p:txBody>
        </p:sp>
      </p:grpSp>
      <p:grpSp>
        <p:nvGrpSpPr>
          <p:cNvPr name="Group 68" id="68"/>
          <p:cNvGrpSpPr/>
          <p:nvPr/>
        </p:nvGrpSpPr>
        <p:grpSpPr>
          <a:xfrm rot="0">
            <a:off x="13429017" y="1247877"/>
            <a:ext cx="915757" cy="915757"/>
            <a:chOff x="0" y="0"/>
            <a:chExt cx="1221009" cy="1221009"/>
          </a:xfrm>
        </p:grpSpPr>
        <p:grpSp>
          <p:nvGrpSpPr>
            <p:cNvPr name="Group 69" id="69"/>
            <p:cNvGrpSpPr>
              <a:grpSpLocks noChangeAspect="true"/>
            </p:cNvGrpSpPr>
            <p:nvPr/>
          </p:nvGrpSpPr>
          <p:grpSpPr>
            <a:xfrm rot="0">
              <a:off x="0" y="0"/>
              <a:ext cx="1221009" cy="1221009"/>
              <a:chOff x="0" y="0"/>
              <a:chExt cx="495300" cy="495300"/>
            </a:xfrm>
          </p:grpSpPr>
          <p:sp>
            <p:nvSpPr>
              <p:cNvPr name="Freeform 70" id="70"/>
              <p:cNvSpPr/>
              <p:nvPr/>
            </p:nvSpPr>
            <p:spPr>
              <a:xfrm>
                <a:off x="0" y="0"/>
                <a:ext cx="495300" cy="495300"/>
              </a:xfrm>
              <a:custGeom>
                <a:avLst/>
                <a:gdLst/>
                <a:ahLst/>
                <a:cxnLst/>
                <a:rect r="r" b="b" t="t" l="l"/>
                <a:pathLst>
                  <a:path h="495300" w="495300">
                    <a:moveTo>
                      <a:pt x="247650" y="0"/>
                    </a:moveTo>
                    <a:cubicBezTo>
                      <a:pt x="110490" y="0"/>
                      <a:pt x="0" y="110490"/>
                      <a:pt x="0" y="247650"/>
                    </a:cubicBezTo>
                    <a:cubicBezTo>
                      <a:pt x="0" y="384810"/>
                      <a:pt x="110490" y="495300"/>
                      <a:pt x="247650" y="495300"/>
                    </a:cubicBezTo>
                    <a:cubicBezTo>
                      <a:pt x="383540" y="495300"/>
                      <a:pt x="495300" y="384810"/>
                      <a:pt x="495300" y="247650"/>
                    </a:cubicBezTo>
                    <a:cubicBezTo>
                      <a:pt x="495300" y="110490"/>
                      <a:pt x="383540" y="0"/>
                      <a:pt x="247650" y="0"/>
                    </a:cubicBezTo>
                    <a:close/>
                    <a:moveTo>
                      <a:pt x="247650" y="457200"/>
                    </a:moveTo>
                    <a:cubicBezTo>
                      <a:pt x="132080" y="457200"/>
                      <a:pt x="38100" y="363220"/>
                      <a:pt x="38100" y="247650"/>
                    </a:cubicBezTo>
                    <a:cubicBezTo>
                      <a:pt x="38100" y="132080"/>
                      <a:pt x="132080" y="38100"/>
                      <a:pt x="247650" y="38100"/>
                    </a:cubicBezTo>
                    <a:cubicBezTo>
                      <a:pt x="363220" y="38100"/>
                      <a:pt x="457200" y="132080"/>
                      <a:pt x="457200" y="247650"/>
                    </a:cubicBezTo>
                    <a:cubicBezTo>
                      <a:pt x="457200" y="363220"/>
                      <a:pt x="363220" y="457200"/>
                      <a:pt x="247650" y="457200"/>
                    </a:cubicBezTo>
                    <a:close/>
                  </a:path>
                </a:pathLst>
              </a:custGeom>
              <a:solidFill>
                <a:srgbClr val="1C89D3"/>
              </a:solidFill>
            </p:spPr>
          </p:sp>
          <p:sp>
            <p:nvSpPr>
              <p:cNvPr name="Freeform 71" id="71"/>
              <p:cNvSpPr/>
              <p:nvPr/>
            </p:nvSpPr>
            <p:spPr>
              <a:xfrm>
                <a:off x="38100" y="38100"/>
                <a:ext cx="419100" cy="419100"/>
              </a:xfrm>
              <a:custGeom>
                <a:avLst/>
                <a:gdLst/>
                <a:ahLst/>
                <a:cxnLst/>
                <a:rect r="r" b="b" t="t" l="l"/>
                <a:pathLst>
                  <a:path h="419100" w="419100">
                    <a:moveTo>
                      <a:pt x="209550" y="0"/>
                    </a:moveTo>
                    <a:cubicBezTo>
                      <a:pt x="93980" y="0"/>
                      <a:pt x="0" y="93980"/>
                      <a:pt x="0" y="209550"/>
                    </a:cubicBezTo>
                    <a:cubicBezTo>
                      <a:pt x="0" y="325120"/>
                      <a:pt x="93980" y="419100"/>
                      <a:pt x="209550" y="419100"/>
                    </a:cubicBezTo>
                    <a:cubicBezTo>
                      <a:pt x="325120" y="419100"/>
                      <a:pt x="419100" y="325120"/>
                      <a:pt x="419100" y="209550"/>
                    </a:cubicBezTo>
                    <a:cubicBezTo>
                      <a:pt x="419100" y="93980"/>
                      <a:pt x="325120" y="0"/>
                      <a:pt x="209550" y="0"/>
                    </a:cubicBezTo>
                    <a:close/>
                  </a:path>
                </a:pathLst>
              </a:custGeom>
              <a:solidFill>
                <a:srgbClr val="22517E"/>
              </a:solidFill>
            </p:spPr>
          </p:sp>
        </p:grpSp>
        <p:sp>
          <p:nvSpPr>
            <p:cNvPr name="TextBox 72" id="72"/>
            <p:cNvSpPr txBox="true"/>
            <p:nvPr/>
          </p:nvSpPr>
          <p:spPr>
            <a:xfrm rot="0">
              <a:off x="344921" y="-12543"/>
              <a:ext cx="494380" cy="1106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6975"/>
                </a:lnSpc>
              </a:pPr>
              <a:r>
                <a:rPr lang="en-US" sz="4982">
                  <a:solidFill>
                    <a:srgbClr val="FFFFFF"/>
                  </a:solidFill>
                  <a:latin typeface="Open Sans Extra Bold"/>
                </a:rPr>
                <a:t>6</a:t>
              </a:r>
            </a:p>
          </p:txBody>
        </p:sp>
      </p:grpSp>
      <p:grpSp>
        <p:nvGrpSpPr>
          <p:cNvPr name="Group 73" id="73"/>
          <p:cNvGrpSpPr/>
          <p:nvPr/>
        </p:nvGrpSpPr>
        <p:grpSpPr>
          <a:xfrm rot="0">
            <a:off x="16396059" y="1247877"/>
            <a:ext cx="915757" cy="915757"/>
            <a:chOff x="0" y="0"/>
            <a:chExt cx="1221009" cy="1221009"/>
          </a:xfrm>
        </p:grpSpPr>
        <p:grpSp>
          <p:nvGrpSpPr>
            <p:cNvPr name="Group 74" id="74"/>
            <p:cNvGrpSpPr>
              <a:grpSpLocks noChangeAspect="true"/>
            </p:cNvGrpSpPr>
            <p:nvPr/>
          </p:nvGrpSpPr>
          <p:grpSpPr>
            <a:xfrm rot="0">
              <a:off x="0" y="0"/>
              <a:ext cx="1221009" cy="1221009"/>
              <a:chOff x="0" y="0"/>
              <a:chExt cx="495300" cy="495300"/>
            </a:xfrm>
          </p:grpSpPr>
          <p:sp>
            <p:nvSpPr>
              <p:cNvPr name="Freeform 75" id="75"/>
              <p:cNvSpPr/>
              <p:nvPr/>
            </p:nvSpPr>
            <p:spPr>
              <a:xfrm>
                <a:off x="0" y="0"/>
                <a:ext cx="495300" cy="495300"/>
              </a:xfrm>
              <a:custGeom>
                <a:avLst/>
                <a:gdLst/>
                <a:ahLst/>
                <a:cxnLst/>
                <a:rect r="r" b="b" t="t" l="l"/>
                <a:pathLst>
                  <a:path h="495300" w="495300">
                    <a:moveTo>
                      <a:pt x="247650" y="0"/>
                    </a:moveTo>
                    <a:cubicBezTo>
                      <a:pt x="110490" y="0"/>
                      <a:pt x="0" y="110490"/>
                      <a:pt x="0" y="247650"/>
                    </a:cubicBezTo>
                    <a:cubicBezTo>
                      <a:pt x="0" y="384810"/>
                      <a:pt x="110490" y="495300"/>
                      <a:pt x="247650" y="495300"/>
                    </a:cubicBezTo>
                    <a:cubicBezTo>
                      <a:pt x="383540" y="495300"/>
                      <a:pt x="495300" y="384810"/>
                      <a:pt x="495300" y="247650"/>
                    </a:cubicBezTo>
                    <a:cubicBezTo>
                      <a:pt x="495300" y="110490"/>
                      <a:pt x="383540" y="0"/>
                      <a:pt x="247650" y="0"/>
                    </a:cubicBezTo>
                    <a:close/>
                    <a:moveTo>
                      <a:pt x="247650" y="457200"/>
                    </a:moveTo>
                    <a:cubicBezTo>
                      <a:pt x="132080" y="457200"/>
                      <a:pt x="38100" y="363220"/>
                      <a:pt x="38100" y="247650"/>
                    </a:cubicBezTo>
                    <a:cubicBezTo>
                      <a:pt x="38100" y="132080"/>
                      <a:pt x="132080" y="38100"/>
                      <a:pt x="247650" y="38100"/>
                    </a:cubicBezTo>
                    <a:cubicBezTo>
                      <a:pt x="363220" y="38100"/>
                      <a:pt x="457200" y="132080"/>
                      <a:pt x="457200" y="247650"/>
                    </a:cubicBezTo>
                    <a:cubicBezTo>
                      <a:pt x="457200" y="363220"/>
                      <a:pt x="363220" y="457200"/>
                      <a:pt x="247650" y="457200"/>
                    </a:cubicBezTo>
                    <a:close/>
                  </a:path>
                </a:pathLst>
              </a:custGeom>
              <a:solidFill>
                <a:srgbClr val="1C89D3"/>
              </a:solidFill>
            </p:spPr>
          </p:sp>
          <p:sp>
            <p:nvSpPr>
              <p:cNvPr name="Freeform 76" id="76"/>
              <p:cNvSpPr/>
              <p:nvPr/>
            </p:nvSpPr>
            <p:spPr>
              <a:xfrm>
                <a:off x="38100" y="38100"/>
                <a:ext cx="419100" cy="419100"/>
              </a:xfrm>
              <a:custGeom>
                <a:avLst/>
                <a:gdLst/>
                <a:ahLst/>
                <a:cxnLst/>
                <a:rect r="r" b="b" t="t" l="l"/>
                <a:pathLst>
                  <a:path h="419100" w="419100">
                    <a:moveTo>
                      <a:pt x="209550" y="0"/>
                    </a:moveTo>
                    <a:cubicBezTo>
                      <a:pt x="93980" y="0"/>
                      <a:pt x="0" y="93980"/>
                      <a:pt x="0" y="209550"/>
                    </a:cubicBezTo>
                    <a:cubicBezTo>
                      <a:pt x="0" y="325120"/>
                      <a:pt x="93980" y="419100"/>
                      <a:pt x="209550" y="419100"/>
                    </a:cubicBezTo>
                    <a:cubicBezTo>
                      <a:pt x="325120" y="419100"/>
                      <a:pt x="419100" y="325120"/>
                      <a:pt x="419100" y="209550"/>
                    </a:cubicBezTo>
                    <a:cubicBezTo>
                      <a:pt x="419100" y="93980"/>
                      <a:pt x="325120" y="0"/>
                      <a:pt x="209550" y="0"/>
                    </a:cubicBezTo>
                    <a:close/>
                  </a:path>
                </a:pathLst>
              </a:custGeom>
              <a:solidFill>
                <a:srgbClr val="22517E"/>
              </a:solidFill>
            </p:spPr>
          </p:sp>
        </p:grpSp>
        <p:sp>
          <p:nvSpPr>
            <p:cNvPr name="TextBox 77" id="77"/>
            <p:cNvSpPr txBox="true"/>
            <p:nvPr/>
          </p:nvSpPr>
          <p:spPr>
            <a:xfrm rot="0">
              <a:off x="344921" y="-12543"/>
              <a:ext cx="494380" cy="1106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6975"/>
                </a:lnSpc>
              </a:pPr>
              <a:r>
                <a:rPr lang="en-US" sz="4982">
                  <a:solidFill>
                    <a:srgbClr val="FFFFFF"/>
                  </a:solidFill>
                  <a:latin typeface="Open Sans Extra Bold"/>
                </a:rPr>
                <a:t>7</a:t>
              </a:r>
            </a:p>
          </p:txBody>
        </p:sp>
      </p:grpSp>
      <p:grpSp>
        <p:nvGrpSpPr>
          <p:cNvPr name="Group 78" id="78"/>
          <p:cNvGrpSpPr/>
          <p:nvPr/>
        </p:nvGrpSpPr>
        <p:grpSpPr>
          <a:xfrm rot="0">
            <a:off x="1391821" y="5143500"/>
            <a:ext cx="915757" cy="915757"/>
            <a:chOff x="0" y="0"/>
            <a:chExt cx="1221009" cy="1221009"/>
          </a:xfrm>
        </p:grpSpPr>
        <p:grpSp>
          <p:nvGrpSpPr>
            <p:cNvPr name="Group 79" id="79"/>
            <p:cNvGrpSpPr>
              <a:grpSpLocks noChangeAspect="true"/>
            </p:cNvGrpSpPr>
            <p:nvPr/>
          </p:nvGrpSpPr>
          <p:grpSpPr>
            <a:xfrm rot="0">
              <a:off x="0" y="0"/>
              <a:ext cx="1221009" cy="1221009"/>
              <a:chOff x="0" y="0"/>
              <a:chExt cx="495300" cy="495300"/>
            </a:xfrm>
          </p:grpSpPr>
          <p:sp>
            <p:nvSpPr>
              <p:cNvPr name="Freeform 80" id="80"/>
              <p:cNvSpPr/>
              <p:nvPr/>
            </p:nvSpPr>
            <p:spPr>
              <a:xfrm>
                <a:off x="0" y="0"/>
                <a:ext cx="495300" cy="495300"/>
              </a:xfrm>
              <a:custGeom>
                <a:avLst/>
                <a:gdLst/>
                <a:ahLst/>
                <a:cxnLst/>
                <a:rect r="r" b="b" t="t" l="l"/>
                <a:pathLst>
                  <a:path h="495300" w="495300">
                    <a:moveTo>
                      <a:pt x="247650" y="0"/>
                    </a:moveTo>
                    <a:cubicBezTo>
                      <a:pt x="110490" y="0"/>
                      <a:pt x="0" y="110490"/>
                      <a:pt x="0" y="247650"/>
                    </a:cubicBezTo>
                    <a:cubicBezTo>
                      <a:pt x="0" y="384810"/>
                      <a:pt x="110490" y="495300"/>
                      <a:pt x="247650" y="495300"/>
                    </a:cubicBezTo>
                    <a:cubicBezTo>
                      <a:pt x="383540" y="495300"/>
                      <a:pt x="495300" y="384810"/>
                      <a:pt x="495300" y="247650"/>
                    </a:cubicBezTo>
                    <a:cubicBezTo>
                      <a:pt x="495300" y="110490"/>
                      <a:pt x="383540" y="0"/>
                      <a:pt x="247650" y="0"/>
                    </a:cubicBezTo>
                    <a:close/>
                    <a:moveTo>
                      <a:pt x="247650" y="457200"/>
                    </a:moveTo>
                    <a:cubicBezTo>
                      <a:pt x="132080" y="457200"/>
                      <a:pt x="38100" y="363220"/>
                      <a:pt x="38100" y="247650"/>
                    </a:cubicBezTo>
                    <a:cubicBezTo>
                      <a:pt x="38100" y="132080"/>
                      <a:pt x="132080" y="38100"/>
                      <a:pt x="247650" y="38100"/>
                    </a:cubicBezTo>
                    <a:cubicBezTo>
                      <a:pt x="363220" y="38100"/>
                      <a:pt x="457200" y="132080"/>
                      <a:pt x="457200" y="247650"/>
                    </a:cubicBezTo>
                    <a:cubicBezTo>
                      <a:pt x="457200" y="363220"/>
                      <a:pt x="363220" y="457200"/>
                      <a:pt x="247650" y="457200"/>
                    </a:cubicBezTo>
                    <a:close/>
                  </a:path>
                </a:pathLst>
              </a:custGeom>
              <a:solidFill>
                <a:srgbClr val="1C89D3"/>
              </a:solidFill>
            </p:spPr>
          </p:sp>
          <p:sp>
            <p:nvSpPr>
              <p:cNvPr name="Freeform 81" id="81"/>
              <p:cNvSpPr/>
              <p:nvPr/>
            </p:nvSpPr>
            <p:spPr>
              <a:xfrm>
                <a:off x="38100" y="38100"/>
                <a:ext cx="419100" cy="419100"/>
              </a:xfrm>
              <a:custGeom>
                <a:avLst/>
                <a:gdLst/>
                <a:ahLst/>
                <a:cxnLst/>
                <a:rect r="r" b="b" t="t" l="l"/>
                <a:pathLst>
                  <a:path h="419100" w="419100">
                    <a:moveTo>
                      <a:pt x="209550" y="0"/>
                    </a:moveTo>
                    <a:cubicBezTo>
                      <a:pt x="93980" y="0"/>
                      <a:pt x="0" y="93980"/>
                      <a:pt x="0" y="209550"/>
                    </a:cubicBezTo>
                    <a:cubicBezTo>
                      <a:pt x="0" y="325120"/>
                      <a:pt x="93980" y="419100"/>
                      <a:pt x="209550" y="419100"/>
                    </a:cubicBezTo>
                    <a:cubicBezTo>
                      <a:pt x="325120" y="419100"/>
                      <a:pt x="419100" y="325120"/>
                      <a:pt x="419100" y="209550"/>
                    </a:cubicBezTo>
                    <a:cubicBezTo>
                      <a:pt x="419100" y="93980"/>
                      <a:pt x="325120" y="0"/>
                      <a:pt x="209550" y="0"/>
                    </a:cubicBezTo>
                    <a:close/>
                  </a:path>
                </a:pathLst>
              </a:custGeom>
              <a:solidFill>
                <a:srgbClr val="22517E"/>
              </a:solidFill>
            </p:spPr>
          </p:sp>
        </p:grpSp>
        <p:sp>
          <p:nvSpPr>
            <p:cNvPr name="TextBox 82" id="82"/>
            <p:cNvSpPr txBox="true"/>
            <p:nvPr/>
          </p:nvSpPr>
          <p:spPr>
            <a:xfrm rot="0">
              <a:off x="344921" y="-12543"/>
              <a:ext cx="494380" cy="1106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6975"/>
                </a:lnSpc>
              </a:pPr>
              <a:r>
                <a:rPr lang="en-US" sz="4982">
                  <a:solidFill>
                    <a:srgbClr val="FFFFFF"/>
                  </a:solidFill>
                  <a:latin typeface="Open Sans Extra Bold"/>
                </a:rPr>
                <a:t>8</a:t>
              </a:r>
            </a:p>
          </p:txBody>
        </p:sp>
      </p:grpSp>
      <p:grpSp>
        <p:nvGrpSpPr>
          <p:cNvPr name="Group 83" id="83"/>
          <p:cNvGrpSpPr/>
          <p:nvPr/>
        </p:nvGrpSpPr>
        <p:grpSpPr>
          <a:xfrm rot="0">
            <a:off x="5038329" y="5143500"/>
            <a:ext cx="915757" cy="915757"/>
            <a:chOff x="0" y="0"/>
            <a:chExt cx="1221009" cy="1221009"/>
          </a:xfrm>
        </p:grpSpPr>
        <p:grpSp>
          <p:nvGrpSpPr>
            <p:cNvPr name="Group 84" id="84"/>
            <p:cNvGrpSpPr>
              <a:grpSpLocks noChangeAspect="true"/>
            </p:cNvGrpSpPr>
            <p:nvPr/>
          </p:nvGrpSpPr>
          <p:grpSpPr>
            <a:xfrm rot="0">
              <a:off x="0" y="0"/>
              <a:ext cx="1221009" cy="1221009"/>
              <a:chOff x="0" y="0"/>
              <a:chExt cx="495300" cy="495300"/>
            </a:xfrm>
          </p:grpSpPr>
          <p:sp>
            <p:nvSpPr>
              <p:cNvPr name="Freeform 85" id="85"/>
              <p:cNvSpPr/>
              <p:nvPr/>
            </p:nvSpPr>
            <p:spPr>
              <a:xfrm>
                <a:off x="0" y="0"/>
                <a:ext cx="495300" cy="495300"/>
              </a:xfrm>
              <a:custGeom>
                <a:avLst/>
                <a:gdLst/>
                <a:ahLst/>
                <a:cxnLst/>
                <a:rect r="r" b="b" t="t" l="l"/>
                <a:pathLst>
                  <a:path h="495300" w="495300">
                    <a:moveTo>
                      <a:pt x="247650" y="0"/>
                    </a:moveTo>
                    <a:cubicBezTo>
                      <a:pt x="110490" y="0"/>
                      <a:pt x="0" y="110490"/>
                      <a:pt x="0" y="247650"/>
                    </a:cubicBezTo>
                    <a:cubicBezTo>
                      <a:pt x="0" y="384810"/>
                      <a:pt x="110490" y="495300"/>
                      <a:pt x="247650" y="495300"/>
                    </a:cubicBezTo>
                    <a:cubicBezTo>
                      <a:pt x="383540" y="495300"/>
                      <a:pt x="495300" y="384810"/>
                      <a:pt x="495300" y="247650"/>
                    </a:cubicBezTo>
                    <a:cubicBezTo>
                      <a:pt x="495300" y="110490"/>
                      <a:pt x="383540" y="0"/>
                      <a:pt x="247650" y="0"/>
                    </a:cubicBezTo>
                    <a:close/>
                    <a:moveTo>
                      <a:pt x="247650" y="457200"/>
                    </a:moveTo>
                    <a:cubicBezTo>
                      <a:pt x="132080" y="457200"/>
                      <a:pt x="38100" y="363220"/>
                      <a:pt x="38100" y="247650"/>
                    </a:cubicBezTo>
                    <a:cubicBezTo>
                      <a:pt x="38100" y="132080"/>
                      <a:pt x="132080" y="38100"/>
                      <a:pt x="247650" y="38100"/>
                    </a:cubicBezTo>
                    <a:cubicBezTo>
                      <a:pt x="363220" y="38100"/>
                      <a:pt x="457200" y="132080"/>
                      <a:pt x="457200" y="247650"/>
                    </a:cubicBezTo>
                    <a:cubicBezTo>
                      <a:pt x="457200" y="363220"/>
                      <a:pt x="363220" y="457200"/>
                      <a:pt x="247650" y="457200"/>
                    </a:cubicBezTo>
                    <a:close/>
                  </a:path>
                </a:pathLst>
              </a:custGeom>
              <a:solidFill>
                <a:srgbClr val="1C89D3"/>
              </a:solidFill>
            </p:spPr>
          </p:sp>
          <p:sp>
            <p:nvSpPr>
              <p:cNvPr name="Freeform 86" id="86"/>
              <p:cNvSpPr/>
              <p:nvPr/>
            </p:nvSpPr>
            <p:spPr>
              <a:xfrm>
                <a:off x="38100" y="38100"/>
                <a:ext cx="419100" cy="419100"/>
              </a:xfrm>
              <a:custGeom>
                <a:avLst/>
                <a:gdLst/>
                <a:ahLst/>
                <a:cxnLst/>
                <a:rect r="r" b="b" t="t" l="l"/>
                <a:pathLst>
                  <a:path h="419100" w="419100">
                    <a:moveTo>
                      <a:pt x="209550" y="0"/>
                    </a:moveTo>
                    <a:cubicBezTo>
                      <a:pt x="93980" y="0"/>
                      <a:pt x="0" y="93980"/>
                      <a:pt x="0" y="209550"/>
                    </a:cubicBezTo>
                    <a:cubicBezTo>
                      <a:pt x="0" y="325120"/>
                      <a:pt x="93980" y="419100"/>
                      <a:pt x="209550" y="419100"/>
                    </a:cubicBezTo>
                    <a:cubicBezTo>
                      <a:pt x="325120" y="419100"/>
                      <a:pt x="419100" y="325120"/>
                      <a:pt x="419100" y="209550"/>
                    </a:cubicBezTo>
                    <a:cubicBezTo>
                      <a:pt x="419100" y="93980"/>
                      <a:pt x="325120" y="0"/>
                      <a:pt x="209550" y="0"/>
                    </a:cubicBezTo>
                    <a:close/>
                  </a:path>
                </a:pathLst>
              </a:custGeom>
              <a:solidFill>
                <a:srgbClr val="22517E"/>
              </a:solidFill>
            </p:spPr>
          </p:sp>
        </p:grpSp>
        <p:sp>
          <p:nvSpPr>
            <p:cNvPr name="TextBox 87" id="87"/>
            <p:cNvSpPr txBox="true"/>
            <p:nvPr/>
          </p:nvSpPr>
          <p:spPr>
            <a:xfrm rot="0">
              <a:off x="344921" y="-12543"/>
              <a:ext cx="494380" cy="110675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6975"/>
                </a:lnSpc>
              </a:pPr>
              <a:r>
                <a:rPr lang="en-US" sz="4982">
                  <a:solidFill>
                    <a:srgbClr val="FFFFFF"/>
                  </a:solidFill>
                  <a:latin typeface="Open Sans Extra Bold"/>
                </a:rPr>
                <a:t>9</a:t>
              </a:r>
            </a:p>
          </p:txBody>
        </p:sp>
      </p:grpSp>
      <p:grpSp>
        <p:nvGrpSpPr>
          <p:cNvPr name="Group 88" id="88"/>
          <p:cNvGrpSpPr/>
          <p:nvPr/>
        </p:nvGrpSpPr>
        <p:grpSpPr>
          <a:xfrm rot="0">
            <a:off x="7670756" y="5166893"/>
            <a:ext cx="988306" cy="988306"/>
            <a:chOff x="0" y="0"/>
            <a:chExt cx="1317742" cy="1317742"/>
          </a:xfrm>
        </p:grpSpPr>
        <p:pic>
          <p:nvPicPr>
            <p:cNvPr name="Picture 89" id="89"/>
            <p:cNvPicPr>
              <a:picLocks noChangeAspect="true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0" t="0" r="0" b="0"/>
            <a:stretch>
              <a:fillRect/>
            </a:stretch>
          </p:blipFill>
          <p:spPr>
            <a:xfrm flipH="false" flipV="false" rot="0">
              <a:off x="882949" y="708873"/>
              <a:ext cx="139267" cy="139267"/>
            </a:xfrm>
            <a:prstGeom prst="rect">
              <a:avLst/>
            </a:prstGeom>
          </p:spPr>
        </p:pic>
        <p:grpSp>
          <p:nvGrpSpPr>
            <p:cNvPr name="Group 90" id="90"/>
            <p:cNvGrpSpPr>
              <a:grpSpLocks noChangeAspect="true"/>
            </p:cNvGrpSpPr>
            <p:nvPr/>
          </p:nvGrpSpPr>
          <p:grpSpPr>
            <a:xfrm rot="0">
              <a:off x="0" y="0"/>
              <a:ext cx="1317742" cy="1317742"/>
              <a:chOff x="0" y="0"/>
              <a:chExt cx="495300" cy="495300"/>
            </a:xfrm>
          </p:grpSpPr>
          <p:sp>
            <p:nvSpPr>
              <p:cNvPr name="Freeform 91" id="91"/>
              <p:cNvSpPr/>
              <p:nvPr/>
            </p:nvSpPr>
            <p:spPr>
              <a:xfrm>
                <a:off x="0" y="0"/>
                <a:ext cx="495300" cy="495300"/>
              </a:xfrm>
              <a:custGeom>
                <a:avLst/>
                <a:gdLst/>
                <a:ahLst/>
                <a:cxnLst/>
                <a:rect r="r" b="b" t="t" l="l"/>
                <a:pathLst>
                  <a:path h="495300" w="495300">
                    <a:moveTo>
                      <a:pt x="247650" y="0"/>
                    </a:moveTo>
                    <a:cubicBezTo>
                      <a:pt x="110490" y="0"/>
                      <a:pt x="0" y="110490"/>
                      <a:pt x="0" y="247650"/>
                    </a:cubicBezTo>
                    <a:cubicBezTo>
                      <a:pt x="0" y="384810"/>
                      <a:pt x="110490" y="495300"/>
                      <a:pt x="247650" y="495300"/>
                    </a:cubicBezTo>
                    <a:cubicBezTo>
                      <a:pt x="383540" y="495300"/>
                      <a:pt x="495300" y="384810"/>
                      <a:pt x="495300" y="247650"/>
                    </a:cubicBezTo>
                    <a:cubicBezTo>
                      <a:pt x="495300" y="110490"/>
                      <a:pt x="383540" y="0"/>
                      <a:pt x="247650" y="0"/>
                    </a:cubicBezTo>
                    <a:close/>
                    <a:moveTo>
                      <a:pt x="247650" y="457200"/>
                    </a:moveTo>
                    <a:cubicBezTo>
                      <a:pt x="132080" y="457200"/>
                      <a:pt x="38100" y="363220"/>
                      <a:pt x="38100" y="247650"/>
                    </a:cubicBezTo>
                    <a:cubicBezTo>
                      <a:pt x="38100" y="132080"/>
                      <a:pt x="132080" y="38100"/>
                      <a:pt x="247650" y="38100"/>
                    </a:cubicBezTo>
                    <a:cubicBezTo>
                      <a:pt x="363220" y="38100"/>
                      <a:pt x="457200" y="132080"/>
                      <a:pt x="457200" y="247650"/>
                    </a:cubicBezTo>
                    <a:cubicBezTo>
                      <a:pt x="457200" y="363220"/>
                      <a:pt x="363220" y="457200"/>
                      <a:pt x="247650" y="457200"/>
                    </a:cubicBezTo>
                    <a:close/>
                  </a:path>
                </a:pathLst>
              </a:custGeom>
              <a:solidFill>
                <a:srgbClr val="1C89D3"/>
              </a:solidFill>
            </p:spPr>
          </p:sp>
          <p:sp>
            <p:nvSpPr>
              <p:cNvPr name="Freeform 92" id="92"/>
              <p:cNvSpPr/>
              <p:nvPr/>
            </p:nvSpPr>
            <p:spPr>
              <a:xfrm>
                <a:off x="38100" y="38100"/>
                <a:ext cx="419100" cy="419100"/>
              </a:xfrm>
              <a:custGeom>
                <a:avLst/>
                <a:gdLst/>
                <a:ahLst/>
                <a:cxnLst/>
                <a:rect r="r" b="b" t="t" l="l"/>
                <a:pathLst>
                  <a:path h="419100" w="419100">
                    <a:moveTo>
                      <a:pt x="209550" y="0"/>
                    </a:moveTo>
                    <a:cubicBezTo>
                      <a:pt x="93980" y="0"/>
                      <a:pt x="0" y="93980"/>
                      <a:pt x="0" y="209550"/>
                    </a:cubicBezTo>
                    <a:cubicBezTo>
                      <a:pt x="0" y="325120"/>
                      <a:pt x="93980" y="419100"/>
                      <a:pt x="209550" y="419100"/>
                    </a:cubicBezTo>
                    <a:cubicBezTo>
                      <a:pt x="325120" y="419100"/>
                      <a:pt x="419100" y="325120"/>
                      <a:pt x="419100" y="209550"/>
                    </a:cubicBezTo>
                    <a:cubicBezTo>
                      <a:pt x="419100" y="93980"/>
                      <a:pt x="325120" y="0"/>
                      <a:pt x="209550" y="0"/>
                    </a:cubicBezTo>
                    <a:close/>
                  </a:path>
                </a:pathLst>
              </a:custGeom>
              <a:solidFill>
                <a:srgbClr val="22517E"/>
              </a:solidFill>
            </p:spPr>
          </p:sp>
        </p:grpSp>
        <p:sp>
          <p:nvSpPr>
            <p:cNvPr name="TextBox 93" id="93"/>
            <p:cNvSpPr txBox="true"/>
            <p:nvPr/>
          </p:nvSpPr>
          <p:spPr>
            <a:xfrm rot="0">
              <a:off x="21123" y="-1929"/>
              <a:ext cx="1190531" cy="119641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528"/>
                </a:lnSpc>
              </a:pPr>
              <a:r>
                <a:rPr lang="en-US" sz="5377">
                  <a:solidFill>
                    <a:srgbClr val="FFFFFF"/>
                  </a:solidFill>
                  <a:latin typeface="Open Sans Extra Bold"/>
                </a:rPr>
                <a:t>10</a:t>
              </a:r>
            </a:p>
          </p:txBody>
        </p:sp>
      </p:grpSp>
      <p:grpSp>
        <p:nvGrpSpPr>
          <p:cNvPr name="Group 94" id="94"/>
          <p:cNvGrpSpPr/>
          <p:nvPr/>
        </p:nvGrpSpPr>
        <p:grpSpPr>
          <a:xfrm rot="0">
            <a:off x="9738188" y="5166893"/>
            <a:ext cx="988306" cy="988306"/>
            <a:chOff x="0" y="0"/>
            <a:chExt cx="1317742" cy="1317742"/>
          </a:xfrm>
        </p:grpSpPr>
        <p:pic>
          <p:nvPicPr>
            <p:cNvPr name="Picture 95" id="95"/>
            <p:cNvPicPr>
              <a:picLocks noChangeAspect="true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0" t="0" r="0" b="0"/>
            <a:stretch>
              <a:fillRect/>
            </a:stretch>
          </p:blipFill>
          <p:spPr>
            <a:xfrm flipH="false" flipV="false" rot="0">
              <a:off x="882949" y="708873"/>
              <a:ext cx="139267" cy="139267"/>
            </a:xfrm>
            <a:prstGeom prst="rect">
              <a:avLst/>
            </a:prstGeom>
          </p:spPr>
        </p:pic>
        <p:grpSp>
          <p:nvGrpSpPr>
            <p:cNvPr name="Group 96" id="96"/>
            <p:cNvGrpSpPr>
              <a:grpSpLocks noChangeAspect="true"/>
            </p:cNvGrpSpPr>
            <p:nvPr/>
          </p:nvGrpSpPr>
          <p:grpSpPr>
            <a:xfrm rot="0">
              <a:off x="0" y="0"/>
              <a:ext cx="1317742" cy="1317742"/>
              <a:chOff x="0" y="0"/>
              <a:chExt cx="495300" cy="495300"/>
            </a:xfrm>
          </p:grpSpPr>
          <p:sp>
            <p:nvSpPr>
              <p:cNvPr name="Freeform 97" id="97"/>
              <p:cNvSpPr/>
              <p:nvPr/>
            </p:nvSpPr>
            <p:spPr>
              <a:xfrm>
                <a:off x="0" y="0"/>
                <a:ext cx="495300" cy="495300"/>
              </a:xfrm>
              <a:custGeom>
                <a:avLst/>
                <a:gdLst/>
                <a:ahLst/>
                <a:cxnLst/>
                <a:rect r="r" b="b" t="t" l="l"/>
                <a:pathLst>
                  <a:path h="495300" w="495300">
                    <a:moveTo>
                      <a:pt x="247650" y="0"/>
                    </a:moveTo>
                    <a:cubicBezTo>
                      <a:pt x="110490" y="0"/>
                      <a:pt x="0" y="110490"/>
                      <a:pt x="0" y="247650"/>
                    </a:cubicBezTo>
                    <a:cubicBezTo>
                      <a:pt x="0" y="384810"/>
                      <a:pt x="110490" y="495300"/>
                      <a:pt x="247650" y="495300"/>
                    </a:cubicBezTo>
                    <a:cubicBezTo>
                      <a:pt x="383540" y="495300"/>
                      <a:pt x="495300" y="384810"/>
                      <a:pt x="495300" y="247650"/>
                    </a:cubicBezTo>
                    <a:cubicBezTo>
                      <a:pt x="495300" y="110490"/>
                      <a:pt x="383540" y="0"/>
                      <a:pt x="247650" y="0"/>
                    </a:cubicBezTo>
                    <a:close/>
                    <a:moveTo>
                      <a:pt x="247650" y="457200"/>
                    </a:moveTo>
                    <a:cubicBezTo>
                      <a:pt x="132080" y="457200"/>
                      <a:pt x="38100" y="363220"/>
                      <a:pt x="38100" y="247650"/>
                    </a:cubicBezTo>
                    <a:cubicBezTo>
                      <a:pt x="38100" y="132080"/>
                      <a:pt x="132080" y="38100"/>
                      <a:pt x="247650" y="38100"/>
                    </a:cubicBezTo>
                    <a:cubicBezTo>
                      <a:pt x="363220" y="38100"/>
                      <a:pt x="457200" y="132080"/>
                      <a:pt x="457200" y="247650"/>
                    </a:cubicBezTo>
                    <a:cubicBezTo>
                      <a:pt x="457200" y="363220"/>
                      <a:pt x="363220" y="457200"/>
                      <a:pt x="247650" y="457200"/>
                    </a:cubicBezTo>
                    <a:close/>
                  </a:path>
                </a:pathLst>
              </a:custGeom>
              <a:solidFill>
                <a:srgbClr val="1C89D3"/>
              </a:solidFill>
            </p:spPr>
          </p:sp>
          <p:sp>
            <p:nvSpPr>
              <p:cNvPr name="Freeform 98" id="98"/>
              <p:cNvSpPr/>
              <p:nvPr/>
            </p:nvSpPr>
            <p:spPr>
              <a:xfrm>
                <a:off x="38100" y="38100"/>
                <a:ext cx="419100" cy="419100"/>
              </a:xfrm>
              <a:custGeom>
                <a:avLst/>
                <a:gdLst/>
                <a:ahLst/>
                <a:cxnLst/>
                <a:rect r="r" b="b" t="t" l="l"/>
                <a:pathLst>
                  <a:path h="419100" w="419100">
                    <a:moveTo>
                      <a:pt x="209550" y="0"/>
                    </a:moveTo>
                    <a:cubicBezTo>
                      <a:pt x="93980" y="0"/>
                      <a:pt x="0" y="93980"/>
                      <a:pt x="0" y="209550"/>
                    </a:cubicBezTo>
                    <a:cubicBezTo>
                      <a:pt x="0" y="325120"/>
                      <a:pt x="93980" y="419100"/>
                      <a:pt x="209550" y="419100"/>
                    </a:cubicBezTo>
                    <a:cubicBezTo>
                      <a:pt x="325120" y="419100"/>
                      <a:pt x="419100" y="325120"/>
                      <a:pt x="419100" y="209550"/>
                    </a:cubicBezTo>
                    <a:cubicBezTo>
                      <a:pt x="419100" y="93980"/>
                      <a:pt x="325120" y="0"/>
                      <a:pt x="209550" y="0"/>
                    </a:cubicBezTo>
                    <a:close/>
                  </a:path>
                </a:pathLst>
              </a:custGeom>
              <a:solidFill>
                <a:srgbClr val="22517E"/>
              </a:solidFill>
            </p:spPr>
          </p:sp>
        </p:grpSp>
        <p:sp>
          <p:nvSpPr>
            <p:cNvPr name="TextBox 99" id="99"/>
            <p:cNvSpPr txBox="true"/>
            <p:nvPr/>
          </p:nvSpPr>
          <p:spPr>
            <a:xfrm rot="0">
              <a:off x="21123" y="-1929"/>
              <a:ext cx="1190531" cy="119641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528"/>
                </a:lnSpc>
              </a:pPr>
              <a:r>
                <a:rPr lang="en-US" sz="5377">
                  <a:solidFill>
                    <a:srgbClr val="FFFFFF"/>
                  </a:solidFill>
                  <a:latin typeface="Open Sans Extra Bold"/>
                </a:rPr>
                <a:t>11</a:t>
              </a:r>
            </a:p>
          </p:txBody>
        </p:sp>
      </p:grpSp>
      <p:grpSp>
        <p:nvGrpSpPr>
          <p:cNvPr name="Group 100" id="100"/>
          <p:cNvGrpSpPr/>
          <p:nvPr/>
        </p:nvGrpSpPr>
        <p:grpSpPr>
          <a:xfrm rot="0">
            <a:off x="12762676" y="5166893"/>
            <a:ext cx="988306" cy="988306"/>
            <a:chOff x="0" y="0"/>
            <a:chExt cx="1317742" cy="1317742"/>
          </a:xfrm>
        </p:grpSpPr>
        <p:pic>
          <p:nvPicPr>
            <p:cNvPr name="Picture 101" id="101"/>
            <p:cNvPicPr>
              <a:picLocks noChangeAspect="true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0" t="0" r="0" b="0"/>
            <a:stretch>
              <a:fillRect/>
            </a:stretch>
          </p:blipFill>
          <p:spPr>
            <a:xfrm flipH="false" flipV="false" rot="0">
              <a:off x="882949" y="708873"/>
              <a:ext cx="139267" cy="139267"/>
            </a:xfrm>
            <a:prstGeom prst="rect">
              <a:avLst/>
            </a:prstGeom>
          </p:spPr>
        </p:pic>
        <p:grpSp>
          <p:nvGrpSpPr>
            <p:cNvPr name="Group 102" id="102"/>
            <p:cNvGrpSpPr>
              <a:grpSpLocks noChangeAspect="true"/>
            </p:cNvGrpSpPr>
            <p:nvPr/>
          </p:nvGrpSpPr>
          <p:grpSpPr>
            <a:xfrm rot="0">
              <a:off x="0" y="0"/>
              <a:ext cx="1317742" cy="1317742"/>
              <a:chOff x="0" y="0"/>
              <a:chExt cx="495300" cy="495300"/>
            </a:xfrm>
          </p:grpSpPr>
          <p:sp>
            <p:nvSpPr>
              <p:cNvPr name="Freeform 103" id="103"/>
              <p:cNvSpPr/>
              <p:nvPr/>
            </p:nvSpPr>
            <p:spPr>
              <a:xfrm>
                <a:off x="0" y="0"/>
                <a:ext cx="495300" cy="495300"/>
              </a:xfrm>
              <a:custGeom>
                <a:avLst/>
                <a:gdLst/>
                <a:ahLst/>
                <a:cxnLst/>
                <a:rect r="r" b="b" t="t" l="l"/>
                <a:pathLst>
                  <a:path h="495300" w="495300">
                    <a:moveTo>
                      <a:pt x="247650" y="0"/>
                    </a:moveTo>
                    <a:cubicBezTo>
                      <a:pt x="110490" y="0"/>
                      <a:pt x="0" y="110490"/>
                      <a:pt x="0" y="247650"/>
                    </a:cubicBezTo>
                    <a:cubicBezTo>
                      <a:pt x="0" y="384810"/>
                      <a:pt x="110490" y="495300"/>
                      <a:pt x="247650" y="495300"/>
                    </a:cubicBezTo>
                    <a:cubicBezTo>
                      <a:pt x="383540" y="495300"/>
                      <a:pt x="495300" y="384810"/>
                      <a:pt x="495300" y="247650"/>
                    </a:cubicBezTo>
                    <a:cubicBezTo>
                      <a:pt x="495300" y="110490"/>
                      <a:pt x="383540" y="0"/>
                      <a:pt x="247650" y="0"/>
                    </a:cubicBezTo>
                    <a:close/>
                    <a:moveTo>
                      <a:pt x="247650" y="457200"/>
                    </a:moveTo>
                    <a:cubicBezTo>
                      <a:pt x="132080" y="457200"/>
                      <a:pt x="38100" y="363220"/>
                      <a:pt x="38100" y="247650"/>
                    </a:cubicBezTo>
                    <a:cubicBezTo>
                      <a:pt x="38100" y="132080"/>
                      <a:pt x="132080" y="38100"/>
                      <a:pt x="247650" y="38100"/>
                    </a:cubicBezTo>
                    <a:cubicBezTo>
                      <a:pt x="363220" y="38100"/>
                      <a:pt x="457200" y="132080"/>
                      <a:pt x="457200" y="247650"/>
                    </a:cubicBezTo>
                    <a:cubicBezTo>
                      <a:pt x="457200" y="363220"/>
                      <a:pt x="363220" y="457200"/>
                      <a:pt x="247650" y="457200"/>
                    </a:cubicBezTo>
                    <a:close/>
                  </a:path>
                </a:pathLst>
              </a:custGeom>
              <a:solidFill>
                <a:srgbClr val="1C89D3"/>
              </a:solidFill>
            </p:spPr>
          </p:sp>
          <p:sp>
            <p:nvSpPr>
              <p:cNvPr name="Freeform 104" id="104"/>
              <p:cNvSpPr/>
              <p:nvPr/>
            </p:nvSpPr>
            <p:spPr>
              <a:xfrm>
                <a:off x="38100" y="38100"/>
                <a:ext cx="419100" cy="419100"/>
              </a:xfrm>
              <a:custGeom>
                <a:avLst/>
                <a:gdLst/>
                <a:ahLst/>
                <a:cxnLst/>
                <a:rect r="r" b="b" t="t" l="l"/>
                <a:pathLst>
                  <a:path h="419100" w="419100">
                    <a:moveTo>
                      <a:pt x="209550" y="0"/>
                    </a:moveTo>
                    <a:cubicBezTo>
                      <a:pt x="93980" y="0"/>
                      <a:pt x="0" y="93980"/>
                      <a:pt x="0" y="209550"/>
                    </a:cubicBezTo>
                    <a:cubicBezTo>
                      <a:pt x="0" y="325120"/>
                      <a:pt x="93980" y="419100"/>
                      <a:pt x="209550" y="419100"/>
                    </a:cubicBezTo>
                    <a:cubicBezTo>
                      <a:pt x="325120" y="419100"/>
                      <a:pt x="419100" y="325120"/>
                      <a:pt x="419100" y="209550"/>
                    </a:cubicBezTo>
                    <a:cubicBezTo>
                      <a:pt x="419100" y="93980"/>
                      <a:pt x="325120" y="0"/>
                      <a:pt x="209550" y="0"/>
                    </a:cubicBezTo>
                    <a:close/>
                  </a:path>
                </a:pathLst>
              </a:custGeom>
              <a:solidFill>
                <a:srgbClr val="22517E"/>
              </a:solidFill>
            </p:spPr>
          </p:sp>
        </p:grpSp>
        <p:sp>
          <p:nvSpPr>
            <p:cNvPr name="TextBox 105" id="105"/>
            <p:cNvSpPr txBox="true"/>
            <p:nvPr/>
          </p:nvSpPr>
          <p:spPr>
            <a:xfrm rot="0">
              <a:off x="21123" y="-1929"/>
              <a:ext cx="1190531" cy="119641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528"/>
                </a:lnSpc>
              </a:pPr>
              <a:r>
                <a:rPr lang="en-US" sz="5377">
                  <a:solidFill>
                    <a:srgbClr val="FFFFFF"/>
                  </a:solidFill>
                  <a:latin typeface="Open Sans Extra Bold"/>
                </a:rPr>
                <a:t>12</a:t>
              </a:r>
            </a:p>
          </p:txBody>
        </p:sp>
      </p:grpSp>
      <p:grpSp>
        <p:nvGrpSpPr>
          <p:cNvPr name="Group 106" id="106"/>
          <p:cNvGrpSpPr/>
          <p:nvPr/>
        </p:nvGrpSpPr>
        <p:grpSpPr>
          <a:xfrm rot="0">
            <a:off x="15751785" y="5166893"/>
            <a:ext cx="988306" cy="988306"/>
            <a:chOff x="0" y="0"/>
            <a:chExt cx="1317742" cy="1317742"/>
          </a:xfrm>
        </p:grpSpPr>
        <p:pic>
          <p:nvPicPr>
            <p:cNvPr name="Picture 107" id="107"/>
            <p:cNvPicPr>
              <a:picLocks noChangeAspect="true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0" t="0" r="0" b="0"/>
            <a:stretch>
              <a:fillRect/>
            </a:stretch>
          </p:blipFill>
          <p:spPr>
            <a:xfrm flipH="false" flipV="false" rot="0">
              <a:off x="882949" y="708873"/>
              <a:ext cx="139267" cy="139267"/>
            </a:xfrm>
            <a:prstGeom prst="rect">
              <a:avLst/>
            </a:prstGeom>
          </p:spPr>
        </p:pic>
        <p:grpSp>
          <p:nvGrpSpPr>
            <p:cNvPr name="Group 108" id="108"/>
            <p:cNvGrpSpPr>
              <a:grpSpLocks noChangeAspect="true"/>
            </p:cNvGrpSpPr>
            <p:nvPr/>
          </p:nvGrpSpPr>
          <p:grpSpPr>
            <a:xfrm rot="0">
              <a:off x="0" y="0"/>
              <a:ext cx="1317742" cy="1317742"/>
              <a:chOff x="0" y="0"/>
              <a:chExt cx="495300" cy="495300"/>
            </a:xfrm>
          </p:grpSpPr>
          <p:sp>
            <p:nvSpPr>
              <p:cNvPr name="Freeform 109" id="109"/>
              <p:cNvSpPr/>
              <p:nvPr/>
            </p:nvSpPr>
            <p:spPr>
              <a:xfrm>
                <a:off x="0" y="0"/>
                <a:ext cx="495300" cy="495300"/>
              </a:xfrm>
              <a:custGeom>
                <a:avLst/>
                <a:gdLst/>
                <a:ahLst/>
                <a:cxnLst/>
                <a:rect r="r" b="b" t="t" l="l"/>
                <a:pathLst>
                  <a:path h="495300" w="495300">
                    <a:moveTo>
                      <a:pt x="247650" y="0"/>
                    </a:moveTo>
                    <a:cubicBezTo>
                      <a:pt x="110490" y="0"/>
                      <a:pt x="0" y="110490"/>
                      <a:pt x="0" y="247650"/>
                    </a:cubicBezTo>
                    <a:cubicBezTo>
                      <a:pt x="0" y="384810"/>
                      <a:pt x="110490" y="495300"/>
                      <a:pt x="247650" y="495300"/>
                    </a:cubicBezTo>
                    <a:cubicBezTo>
                      <a:pt x="383540" y="495300"/>
                      <a:pt x="495300" y="384810"/>
                      <a:pt x="495300" y="247650"/>
                    </a:cubicBezTo>
                    <a:cubicBezTo>
                      <a:pt x="495300" y="110490"/>
                      <a:pt x="383540" y="0"/>
                      <a:pt x="247650" y="0"/>
                    </a:cubicBezTo>
                    <a:close/>
                    <a:moveTo>
                      <a:pt x="247650" y="457200"/>
                    </a:moveTo>
                    <a:cubicBezTo>
                      <a:pt x="132080" y="457200"/>
                      <a:pt x="38100" y="363220"/>
                      <a:pt x="38100" y="247650"/>
                    </a:cubicBezTo>
                    <a:cubicBezTo>
                      <a:pt x="38100" y="132080"/>
                      <a:pt x="132080" y="38100"/>
                      <a:pt x="247650" y="38100"/>
                    </a:cubicBezTo>
                    <a:cubicBezTo>
                      <a:pt x="363220" y="38100"/>
                      <a:pt x="457200" y="132080"/>
                      <a:pt x="457200" y="247650"/>
                    </a:cubicBezTo>
                    <a:cubicBezTo>
                      <a:pt x="457200" y="363220"/>
                      <a:pt x="363220" y="457200"/>
                      <a:pt x="247650" y="457200"/>
                    </a:cubicBezTo>
                    <a:close/>
                  </a:path>
                </a:pathLst>
              </a:custGeom>
              <a:solidFill>
                <a:srgbClr val="1C89D3"/>
              </a:solidFill>
            </p:spPr>
          </p:sp>
          <p:sp>
            <p:nvSpPr>
              <p:cNvPr name="Freeform 110" id="110"/>
              <p:cNvSpPr/>
              <p:nvPr/>
            </p:nvSpPr>
            <p:spPr>
              <a:xfrm>
                <a:off x="38100" y="38100"/>
                <a:ext cx="419100" cy="419100"/>
              </a:xfrm>
              <a:custGeom>
                <a:avLst/>
                <a:gdLst/>
                <a:ahLst/>
                <a:cxnLst/>
                <a:rect r="r" b="b" t="t" l="l"/>
                <a:pathLst>
                  <a:path h="419100" w="419100">
                    <a:moveTo>
                      <a:pt x="209550" y="0"/>
                    </a:moveTo>
                    <a:cubicBezTo>
                      <a:pt x="93980" y="0"/>
                      <a:pt x="0" y="93980"/>
                      <a:pt x="0" y="209550"/>
                    </a:cubicBezTo>
                    <a:cubicBezTo>
                      <a:pt x="0" y="325120"/>
                      <a:pt x="93980" y="419100"/>
                      <a:pt x="209550" y="419100"/>
                    </a:cubicBezTo>
                    <a:cubicBezTo>
                      <a:pt x="325120" y="419100"/>
                      <a:pt x="419100" y="325120"/>
                      <a:pt x="419100" y="209550"/>
                    </a:cubicBezTo>
                    <a:cubicBezTo>
                      <a:pt x="419100" y="93980"/>
                      <a:pt x="325120" y="0"/>
                      <a:pt x="209550" y="0"/>
                    </a:cubicBezTo>
                    <a:close/>
                  </a:path>
                </a:pathLst>
              </a:custGeom>
              <a:solidFill>
                <a:srgbClr val="22517E"/>
              </a:solidFill>
            </p:spPr>
          </p:sp>
        </p:grpSp>
        <p:sp>
          <p:nvSpPr>
            <p:cNvPr name="TextBox 111" id="111"/>
            <p:cNvSpPr txBox="true"/>
            <p:nvPr/>
          </p:nvSpPr>
          <p:spPr>
            <a:xfrm rot="0">
              <a:off x="21123" y="-1929"/>
              <a:ext cx="1190531" cy="119641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528"/>
                </a:lnSpc>
              </a:pPr>
              <a:r>
                <a:rPr lang="en-US" sz="5377">
                  <a:solidFill>
                    <a:srgbClr val="FFFFFF"/>
                  </a:solidFill>
                  <a:latin typeface="Open Sans Extra Bold"/>
                </a:rPr>
                <a:t>13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DAE-y3MoATs</dc:identifier>
  <dcterms:modified xsi:type="dcterms:W3CDTF">2011-08-01T06:04:30Z</dcterms:modified>
  <cp:revision>1</cp:revision>
  <dc:title> Правописание приставок</dc:title>
</cp:coreProperties>
</file>