
<file path=[Content_Types].xml><?xml version="1.0" encoding="utf-8"?>
<Types xmlns="http://schemas.openxmlformats.org/package/2006/content-types">
  <Default ContentType="application/x-fontdata" Extension="fntdata"/>
  <Default ContentType="image/jpeg" Extension="jpeg"/>
  <Default ContentType="image/png" Extension="png"/>
  <Default ContentType="application/vnd.openxmlformats-package.relationships+xml" Extension="rels"/>
  <Default ContentType="image/svg+xml" Extension="svg"/>
  <Default ContentType="application/xml" Extension="xml"/>
  <Override ContentType="application/vnd.openxmlformats-officedocument.extended-properties+xml" PartName="/docProps/app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tableStyles+xml" PartName="/ppt/tableStyles.xml"/>
  <Override ContentType="application/vnd.openxmlformats-officedocument.theme+xml" PartName="/ppt/theme/theme1.xml"/>
  <Override ContentType="application/vnd.openxmlformats-officedocument.presentationml.viewProps+xml" PartName="/ppt/viewProps.xml"/>
</Types>
</file>

<file path=_rels/.rels><?xml version="1.0" encoding="UTF-8" standalone="yes"?><Relationships xmlns="http://schemas.openxmlformats.org/package/2006/relationships"><Relationship Id="rId1" Target="ppt/presentation.xml" Type="http://schemas.openxmlformats.org/officeDocument/2006/relationships/officeDocument"/><Relationship Id="rId2" Target="docProps/thumbnail.jpeg" Type="http://schemas.openxmlformats.org/package/2006/relationships/metadata/thumbnail"/><Relationship Id="rId3" Target="docProps/core.xml" Type="http://schemas.openxmlformats.org/package/2006/relationships/metadata/core-properties"/><Relationship Id="rId4" Target="docProps/app.xml" Type="http://schemas.openxmlformats.org/officeDocument/2006/relationships/extended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embedTrueTypeFonts="true">
  <p:sldMasterIdLst>
    <p:sldMasterId id="2147483648" r:id="rId1"/>
  </p:sldMasterIdLst>
  <p:sldIdLst>
    <p:sldId id="256" r:id="rId14"/>
    <p:sldId id="257" r:id="rId15"/>
    <p:sldId id="258" r:id="rId16"/>
    <p:sldId id="259" r:id="rId17"/>
    <p:sldId id="260" r:id="rId18"/>
    <p:sldId id="261" r:id="rId19"/>
    <p:sldId id="262" r:id="rId20"/>
    <p:sldId id="263" r:id="rId21"/>
    <p:sldId id="264" r:id="rId22"/>
    <p:sldId id="265" r:id="rId23"/>
    <p:sldId id="266" r:id="rId24"/>
  </p:sldIdLst>
  <p:sldSz cx="18288000" cy="10287000"/>
  <p:notesSz cx="6858000" cy="9144000"/>
  <p:embeddedFontLst>
    <p:embeddedFont>
      <p:font typeface="Arimo" charset="1" panose="020B0604020202020204"/>
      <p:regular r:id="rId6"/>
    </p:embeddedFont>
    <p:embeddedFont>
      <p:font typeface="Arimo Bold" charset="1" panose="020B0704020202020204"/>
      <p:regular r:id="rId7"/>
    </p:embeddedFont>
    <p:embeddedFont>
      <p:font typeface="Arimo Italics" charset="1" panose="020B0604020202090204"/>
      <p:regular r:id="rId8"/>
    </p:embeddedFont>
    <p:embeddedFont>
      <p:font typeface="Arimo Bold Italics" charset="1" panose="020B0704020202090204"/>
      <p:regular r:id="rId9"/>
    </p:embeddedFont>
    <p:embeddedFont>
      <p:font typeface="Anaphora" charset="1" panose="00000000000000000000"/>
      <p:regular r:id="rId10"/>
    </p:embeddedFont>
    <p:embeddedFont>
      <p:font typeface="Anaphora Bold" charset="1" panose="00000000000000000000"/>
      <p:regular r:id="rId11"/>
    </p:embeddedFont>
    <p:embeddedFont>
      <p:font typeface="Anaphora Italics" charset="1" panose="00000000000000000000"/>
      <p:regular r:id="rId12"/>
    </p:embeddedFont>
    <p:embeddedFont>
      <p:font typeface="Anaphora Bold Italics" charset="1" panose="00000000000000000000"/>
      <p:regular r:id="rId13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22" autoAdjust="0"/>
  </p:normalViewPr>
  <p:slideViewPr>
    <p:cSldViewPr>
      <p:cViewPr varScale="1">
        <p:scale>
          <a:sx n="74" d="100"/>
          <a:sy n="74" d="100"/>
        </p:scale>
        <p:origin x="-109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<Relationships xmlns="http://schemas.openxmlformats.org/package/2006/relationships"><Relationship Id="rId1" Target="slideMasters/slideMaster1.xml" Type="http://schemas.openxmlformats.org/officeDocument/2006/relationships/slideMaster"/><Relationship Id="rId10" Target="fonts/font10.fntdata" Type="http://schemas.openxmlformats.org/officeDocument/2006/relationships/font"/><Relationship Id="rId11" Target="fonts/font11.fntdata" Type="http://schemas.openxmlformats.org/officeDocument/2006/relationships/font"/><Relationship Id="rId12" Target="fonts/font12.fntdata" Type="http://schemas.openxmlformats.org/officeDocument/2006/relationships/font"/><Relationship Id="rId13" Target="fonts/font13.fntdata" Type="http://schemas.openxmlformats.org/officeDocument/2006/relationships/font"/><Relationship Id="rId14" Target="slides/slide1.xml" Type="http://schemas.openxmlformats.org/officeDocument/2006/relationships/slide"/><Relationship Id="rId15" Target="slides/slide2.xml" Type="http://schemas.openxmlformats.org/officeDocument/2006/relationships/slide"/><Relationship Id="rId16" Target="slides/slide3.xml" Type="http://schemas.openxmlformats.org/officeDocument/2006/relationships/slide"/><Relationship Id="rId17" Target="slides/slide4.xml" Type="http://schemas.openxmlformats.org/officeDocument/2006/relationships/slide"/><Relationship Id="rId18" Target="slides/slide5.xml" Type="http://schemas.openxmlformats.org/officeDocument/2006/relationships/slide"/><Relationship Id="rId19" Target="slides/slide6.xml" Type="http://schemas.openxmlformats.org/officeDocument/2006/relationships/slide"/><Relationship Id="rId2" Target="presProps.xml" Type="http://schemas.openxmlformats.org/officeDocument/2006/relationships/presProps"/><Relationship Id="rId20" Target="slides/slide7.xml" Type="http://schemas.openxmlformats.org/officeDocument/2006/relationships/slide"/><Relationship Id="rId21" Target="slides/slide8.xml" Type="http://schemas.openxmlformats.org/officeDocument/2006/relationships/slide"/><Relationship Id="rId22" Target="slides/slide9.xml" Type="http://schemas.openxmlformats.org/officeDocument/2006/relationships/slide"/><Relationship Id="rId23" Target="slides/slide10.xml" Type="http://schemas.openxmlformats.org/officeDocument/2006/relationships/slide"/><Relationship Id="rId24" Target="slides/slide11.xml" Type="http://schemas.openxmlformats.org/officeDocument/2006/relationships/slide"/><Relationship Id="rId3" Target="viewProps.xml" Type="http://schemas.openxmlformats.org/officeDocument/2006/relationships/viewProps"/><Relationship Id="rId4" Target="theme/theme1.xml" Type="http://schemas.openxmlformats.org/officeDocument/2006/relationships/theme"/><Relationship Id="rId5" Target="tableStyles.xml" Type="http://schemas.openxmlformats.org/officeDocument/2006/relationships/tableStyles"/><Relationship Id="rId6" Target="fonts/font6.fntdata" Type="http://schemas.openxmlformats.org/officeDocument/2006/relationships/font"/><Relationship Id="rId7" Target="fonts/font7.fntdata" Type="http://schemas.openxmlformats.org/officeDocument/2006/relationships/font"/><Relationship Id="rId8" Target="fonts/font8.fntdata" Type="http://schemas.openxmlformats.org/officeDocument/2006/relationships/font"/><Relationship Id="rId9" Target="fonts/font9.fntdata" Type="http://schemas.openxmlformats.org/officeDocument/2006/relationships/font"/></Relationships>
</file>

<file path=ppt/slideLayouts/_rels/slideLayout1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0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1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2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3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4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5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6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7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8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9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<Relationships xmlns="http://schemas.openxmlformats.org/package/2006/relationships"><Relationship Id="rId1" Target="../slideLayouts/slideLayout1.xml" Type="http://schemas.openxmlformats.org/officeDocument/2006/relationships/slideLayout"/><Relationship Id="rId10" Target="../slideLayouts/slideLayout10.xml" Type="http://schemas.openxmlformats.org/officeDocument/2006/relationships/slideLayout"/><Relationship Id="rId11" Target="../slideLayouts/slideLayout11.xml" Type="http://schemas.openxmlformats.org/officeDocument/2006/relationships/slideLayout"/><Relationship Id="rId12" Target="../theme/theme1.xml" Type="http://schemas.openxmlformats.org/officeDocument/2006/relationships/theme"/><Relationship Id="rId2" Target="../slideLayouts/slideLayout2.xml" Type="http://schemas.openxmlformats.org/officeDocument/2006/relationships/slideLayout"/><Relationship Id="rId3" Target="../slideLayouts/slideLayout3.xml" Type="http://schemas.openxmlformats.org/officeDocument/2006/relationships/slideLayout"/><Relationship Id="rId4" Target="../slideLayouts/slideLayout4.xml" Type="http://schemas.openxmlformats.org/officeDocument/2006/relationships/slideLayout"/><Relationship Id="rId5" Target="../slideLayouts/slideLayout5.xml" Type="http://schemas.openxmlformats.org/officeDocument/2006/relationships/slideLayout"/><Relationship Id="rId6" Target="../slideLayouts/slideLayout6.xml" Type="http://schemas.openxmlformats.org/officeDocument/2006/relationships/slideLayout"/><Relationship Id="rId7" Target="../slideLayouts/slideLayout7.xml" Type="http://schemas.openxmlformats.org/officeDocument/2006/relationships/slideLayout"/><Relationship Id="rId8" Target="../slideLayouts/slideLayout8.xml" Type="http://schemas.openxmlformats.org/officeDocument/2006/relationships/slideLayout"/><Relationship Id="rId9" Target="../slideLayouts/slideLayout9.xml" Type="http://schemas.openxmlformats.org/officeDocument/2006/relationships/slideLayout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9.png" Type="http://schemas.openxmlformats.org/officeDocument/2006/relationships/image"/><Relationship Id="rId11" Target="../media/image10.svg" Type="http://schemas.openxmlformats.org/officeDocument/2006/relationships/image"/><Relationship Id="rId12" Target="../media/image11.png" Type="http://schemas.openxmlformats.org/officeDocument/2006/relationships/image"/><Relationship Id="rId13" Target="../media/image12.svg" Type="http://schemas.openxmlformats.org/officeDocument/2006/relationships/image"/><Relationship Id="rId14" Target="../media/image13.png" Type="http://schemas.openxmlformats.org/officeDocument/2006/relationships/image"/><Relationship Id="rId2" Target="../media/image1.png" Type="http://schemas.openxmlformats.org/officeDocument/2006/relationships/image"/><Relationship Id="rId3" Target="../media/image2.svg" Type="http://schemas.openxmlformats.org/officeDocument/2006/relationships/image"/><Relationship Id="rId4" Target="../media/image3.png" Type="http://schemas.openxmlformats.org/officeDocument/2006/relationships/image"/><Relationship Id="rId5" Target="../media/image4.svg" Type="http://schemas.openxmlformats.org/officeDocument/2006/relationships/image"/><Relationship Id="rId6" Target="../media/image5.png" Type="http://schemas.openxmlformats.org/officeDocument/2006/relationships/image"/><Relationship Id="rId7" Target="../media/image6.svg" Type="http://schemas.openxmlformats.org/officeDocument/2006/relationships/image"/><Relationship Id="rId8" Target="../media/image7.png" Type="http://schemas.openxmlformats.org/officeDocument/2006/relationships/image"/><Relationship Id="rId9" Target="../media/image8.svg" Type="http://schemas.openxmlformats.org/officeDocument/2006/relationships/image"/></Relationships>
</file>

<file path=ppt/slides/_rels/slide10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2.svg" Type="http://schemas.openxmlformats.org/officeDocument/2006/relationships/image"/><Relationship Id="rId4" Target="../media/image3.png" Type="http://schemas.openxmlformats.org/officeDocument/2006/relationships/image"/><Relationship Id="rId5" Target="../media/image4.svg" Type="http://schemas.openxmlformats.org/officeDocument/2006/relationships/image"/><Relationship Id="rId6" Target="../media/image48.png" Type="http://schemas.openxmlformats.org/officeDocument/2006/relationships/image"/></Relationships>
</file>

<file path=ppt/slides/_rels/slide1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2.svg" Type="http://schemas.openxmlformats.org/officeDocument/2006/relationships/image"/><Relationship Id="rId4" Target="../media/image3.png" Type="http://schemas.openxmlformats.org/officeDocument/2006/relationships/image"/><Relationship Id="rId5" Target="../media/image4.svg" Type="http://schemas.openxmlformats.org/officeDocument/2006/relationships/image"/><Relationship Id="rId6" Target="../media/image49.png" Type="http://schemas.openxmlformats.org/officeDocument/2006/relationships/image"/></Relationships>
</file>

<file path=ppt/slides/_rels/slide2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18.svg" Type="http://schemas.openxmlformats.org/officeDocument/2006/relationships/image"/><Relationship Id="rId2" Target="../media/image1.png" Type="http://schemas.openxmlformats.org/officeDocument/2006/relationships/image"/><Relationship Id="rId3" Target="../media/image2.svg" Type="http://schemas.openxmlformats.org/officeDocument/2006/relationships/image"/><Relationship Id="rId4" Target="../media/image3.png" Type="http://schemas.openxmlformats.org/officeDocument/2006/relationships/image"/><Relationship Id="rId5" Target="../media/image4.svg" Type="http://schemas.openxmlformats.org/officeDocument/2006/relationships/image"/><Relationship Id="rId6" Target="../media/image14.png" Type="http://schemas.openxmlformats.org/officeDocument/2006/relationships/image"/><Relationship Id="rId7" Target="../media/image15.png" Type="http://schemas.openxmlformats.org/officeDocument/2006/relationships/image"/><Relationship Id="rId8" Target="../media/image16.svg" Type="http://schemas.openxmlformats.org/officeDocument/2006/relationships/image"/><Relationship Id="rId9" Target="../media/image17.png" Type="http://schemas.openxmlformats.org/officeDocument/2006/relationships/image"/></Relationships>
</file>

<file path=ppt/slides/_rels/slide3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23.png" Type="http://schemas.openxmlformats.org/officeDocument/2006/relationships/image"/><Relationship Id="rId11" Target="../media/image24.svg" Type="http://schemas.openxmlformats.org/officeDocument/2006/relationships/image"/><Relationship Id="rId12" Target="../media/image25.png" Type="http://schemas.openxmlformats.org/officeDocument/2006/relationships/image"/><Relationship Id="rId13" Target="../media/image26.svg" Type="http://schemas.openxmlformats.org/officeDocument/2006/relationships/image"/><Relationship Id="rId2" Target="../media/image1.png" Type="http://schemas.openxmlformats.org/officeDocument/2006/relationships/image"/><Relationship Id="rId3" Target="../media/image2.svg" Type="http://schemas.openxmlformats.org/officeDocument/2006/relationships/image"/><Relationship Id="rId4" Target="../media/image3.png" Type="http://schemas.openxmlformats.org/officeDocument/2006/relationships/image"/><Relationship Id="rId5" Target="../media/image4.svg" Type="http://schemas.openxmlformats.org/officeDocument/2006/relationships/image"/><Relationship Id="rId6" Target="../media/image19.png" Type="http://schemas.openxmlformats.org/officeDocument/2006/relationships/image"/><Relationship Id="rId7" Target="../media/image20.svg" Type="http://schemas.openxmlformats.org/officeDocument/2006/relationships/image"/><Relationship Id="rId8" Target="../media/image21.png" Type="http://schemas.openxmlformats.org/officeDocument/2006/relationships/image"/><Relationship Id="rId9" Target="../media/image22.svg" Type="http://schemas.openxmlformats.org/officeDocument/2006/relationships/image"/></Relationships>
</file>

<file path=ppt/slides/_rels/slide4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31.png" Type="http://schemas.openxmlformats.org/officeDocument/2006/relationships/image"/><Relationship Id="rId11" Target="../media/image32.svg" Type="http://schemas.openxmlformats.org/officeDocument/2006/relationships/image"/><Relationship Id="rId12" Target="../media/image33.png" Type="http://schemas.openxmlformats.org/officeDocument/2006/relationships/image"/><Relationship Id="rId13" Target="../media/image34.svg" Type="http://schemas.openxmlformats.org/officeDocument/2006/relationships/image"/><Relationship Id="rId14" Target="../media/image35.png" Type="http://schemas.openxmlformats.org/officeDocument/2006/relationships/image"/><Relationship Id="rId15" Target="../media/image36.svg" Type="http://schemas.openxmlformats.org/officeDocument/2006/relationships/image"/><Relationship Id="rId2" Target="../media/image1.png" Type="http://schemas.openxmlformats.org/officeDocument/2006/relationships/image"/><Relationship Id="rId3" Target="../media/image2.svg" Type="http://schemas.openxmlformats.org/officeDocument/2006/relationships/image"/><Relationship Id="rId4" Target="../media/image3.png" Type="http://schemas.openxmlformats.org/officeDocument/2006/relationships/image"/><Relationship Id="rId5" Target="../media/image4.svg" Type="http://schemas.openxmlformats.org/officeDocument/2006/relationships/image"/><Relationship Id="rId6" Target="../media/image27.png" Type="http://schemas.openxmlformats.org/officeDocument/2006/relationships/image"/><Relationship Id="rId7" Target="../media/image28.png" Type="http://schemas.openxmlformats.org/officeDocument/2006/relationships/image"/><Relationship Id="rId8" Target="../media/image29.svg" Type="http://schemas.openxmlformats.org/officeDocument/2006/relationships/image"/><Relationship Id="rId9" Target="../media/image30.png" Type="http://schemas.openxmlformats.org/officeDocument/2006/relationships/image"/></Relationships>
</file>

<file path=ppt/slides/_rels/slide5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2.svg" Type="http://schemas.openxmlformats.org/officeDocument/2006/relationships/image"/><Relationship Id="rId4" Target="../media/image3.png" Type="http://schemas.openxmlformats.org/officeDocument/2006/relationships/image"/><Relationship Id="rId5" Target="../media/image4.svg" Type="http://schemas.openxmlformats.org/officeDocument/2006/relationships/image"/><Relationship Id="rId6" Target="../media/image7.png" Type="http://schemas.openxmlformats.org/officeDocument/2006/relationships/image"/><Relationship Id="rId7" Target="../media/image8.svg" Type="http://schemas.openxmlformats.org/officeDocument/2006/relationships/image"/><Relationship Id="rId8" Target="../media/image37.png" Type="http://schemas.openxmlformats.org/officeDocument/2006/relationships/image"/><Relationship Id="rId9" Target="../media/image38.svg" Type="http://schemas.openxmlformats.org/officeDocument/2006/relationships/image"/></Relationships>
</file>

<file path=ppt/slides/_rels/slide6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19.png" Type="http://schemas.openxmlformats.org/officeDocument/2006/relationships/image"/><Relationship Id="rId11" Target="../media/image20.svg" Type="http://schemas.openxmlformats.org/officeDocument/2006/relationships/image"/><Relationship Id="rId12" Target="../media/image43.png" Type="http://schemas.openxmlformats.org/officeDocument/2006/relationships/image"/><Relationship Id="rId13" Target="../media/image44.svg" Type="http://schemas.openxmlformats.org/officeDocument/2006/relationships/image"/><Relationship Id="rId2" Target="../media/image1.png" Type="http://schemas.openxmlformats.org/officeDocument/2006/relationships/image"/><Relationship Id="rId3" Target="../media/image2.svg" Type="http://schemas.openxmlformats.org/officeDocument/2006/relationships/image"/><Relationship Id="rId4" Target="../media/image3.png" Type="http://schemas.openxmlformats.org/officeDocument/2006/relationships/image"/><Relationship Id="rId5" Target="../media/image4.svg" Type="http://schemas.openxmlformats.org/officeDocument/2006/relationships/image"/><Relationship Id="rId6" Target="../media/image39.png" Type="http://schemas.openxmlformats.org/officeDocument/2006/relationships/image"/><Relationship Id="rId7" Target="../media/image40.svg" Type="http://schemas.openxmlformats.org/officeDocument/2006/relationships/image"/><Relationship Id="rId8" Target="../media/image41.png" Type="http://schemas.openxmlformats.org/officeDocument/2006/relationships/image"/><Relationship Id="rId9" Target="../media/image42.svg" Type="http://schemas.openxmlformats.org/officeDocument/2006/relationships/image"/></Relationships>
</file>

<file path=ppt/slides/_rels/slide7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2.svg" Type="http://schemas.openxmlformats.org/officeDocument/2006/relationships/image"/><Relationship Id="rId4" Target="../media/image3.png" Type="http://schemas.openxmlformats.org/officeDocument/2006/relationships/image"/><Relationship Id="rId5" Target="../media/image4.svg" Type="http://schemas.openxmlformats.org/officeDocument/2006/relationships/image"/><Relationship Id="rId6" Target="../media/image45.png" Type="http://schemas.openxmlformats.org/officeDocument/2006/relationships/image"/></Relationships>
</file>

<file path=ppt/slides/_rels/slide8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2.svg" Type="http://schemas.openxmlformats.org/officeDocument/2006/relationships/image"/><Relationship Id="rId4" Target="../media/image3.png" Type="http://schemas.openxmlformats.org/officeDocument/2006/relationships/image"/><Relationship Id="rId5" Target="../media/image4.svg" Type="http://schemas.openxmlformats.org/officeDocument/2006/relationships/image"/><Relationship Id="rId6" Target="../media/image46.png" Type="http://schemas.openxmlformats.org/officeDocument/2006/relationships/image"/></Relationships>
</file>

<file path=ppt/slides/_rels/slide9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2.svg" Type="http://schemas.openxmlformats.org/officeDocument/2006/relationships/image"/><Relationship Id="rId4" Target="../media/image3.png" Type="http://schemas.openxmlformats.org/officeDocument/2006/relationships/image"/><Relationship Id="rId5" Target="../media/image4.svg" Type="http://schemas.openxmlformats.org/officeDocument/2006/relationships/image"/><Relationship Id="rId6" Target="../media/image47.png" Type="http://schemas.openxmlformats.org/officeDocument/2006/relationships/image"/></Relationships>
</file>

<file path=ppt/slides/slide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93CE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name="Picture 2" id="2"/>
          <p:cNvPicPr>
            <a:picLocks noChangeAspect="true"/>
          </p:cNvPicPr>
          <p:nvPr/>
        </p:nvPicPr>
        <p:blipFill>
          <a:blip r:embed="rId2">
            <a:alphaModFix amt="9999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l="0" t="0" r="0" b="0"/>
          <a:stretch>
            <a:fillRect/>
          </a:stretch>
        </p:blipFill>
        <p:spPr>
          <a:xfrm flipH="false" flipV="false" rot="-74232">
            <a:off x="6236844" y="-2626928"/>
            <a:ext cx="17572136" cy="5932715"/>
          </a:xfrm>
          <a:prstGeom prst="rect">
            <a:avLst/>
          </a:prstGeom>
        </p:spPr>
      </p:pic>
      <p:pic>
        <p:nvPicPr>
          <p:cNvPr name="Picture 3" id="3"/>
          <p:cNvPicPr>
            <a:picLocks noChangeAspect="true"/>
          </p:cNvPicPr>
          <p:nvPr/>
        </p:nvPicPr>
        <p:blipFill>
          <a:blip r:embed="rId2">
            <a:alphaModFix amt="9999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l="0" t="0" r="0" b="0"/>
          <a:stretch>
            <a:fillRect/>
          </a:stretch>
        </p:blipFill>
        <p:spPr>
          <a:xfrm flipH="true" flipV="false" rot="565976">
            <a:off x="-10325005" y="6799123"/>
            <a:ext cx="17572136" cy="5932715"/>
          </a:xfrm>
          <a:prstGeom prst="rect">
            <a:avLst/>
          </a:prstGeom>
        </p:spPr>
      </p:pic>
      <p:pic>
        <p:nvPicPr>
          <p:cNvPr name="Picture 4" id="4"/>
          <p:cNvPicPr>
            <a:picLocks noChangeAspect="true"/>
          </p:cNvPicPr>
          <p:nvPr/>
        </p:nvPicPr>
        <p:blipFill>
          <a:blip r:embed="rId4">
            <a:alphaModFix amt="26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886240" y="8639530"/>
            <a:ext cx="227691" cy="227691"/>
          </a:xfrm>
          <a:prstGeom prst="rect">
            <a:avLst/>
          </a:prstGeom>
        </p:spPr>
      </p:pic>
      <p:pic>
        <p:nvPicPr>
          <p:cNvPr name="Picture 5" id="5"/>
          <p:cNvPicPr>
            <a:picLocks noChangeAspect="true"/>
          </p:cNvPicPr>
          <p:nvPr/>
        </p:nvPicPr>
        <p:blipFill>
          <a:blip r:embed="rId2">
            <a:alphaModFix amt="9999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l="0" t="0" r="0" b="0"/>
          <a:stretch>
            <a:fillRect/>
          </a:stretch>
        </p:blipFill>
        <p:spPr>
          <a:xfrm flipH="false" flipV="false" rot="-540528">
            <a:off x="5352550" y="7774518"/>
            <a:ext cx="17572136" cy="5932715"/>
          </a:xfrm>
          <a:prstGeom prst="rect">
            <a:avLst/>
          </a:prstGeom>
        </p:spPr>
      </p:pic>
      <p:pic>
        <p:nvPicPr>
          <p:cNvPr name="Picture 6" id="6"/>
          <p:cNvPicPr>
            <a:picLocks noChangeAspect="true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2047953" y="9423943"/>
            <a:ext cx="554466" cy="554466"/>
          </a:xfrm>
          <a:prstGeom prst="rect">
            <a:avLst/>
          </a:prstGeom>
        </p:spPr>
      </p:pic>
      <p:pic>
        <p:nvPicPr>
          <p:cNvPr name="Picture 7" id="7"/>
          <p:cNvPicPr>
            <a:picLocks noChangeAspect="true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16768050" y="5653174"/>
            <a:ext cx="554466" cy="554466"/>
          </a:xfrm>
          <a:prstGeom prst="rect">
            <a:avLst/>
          </a:prstGeom>
        </p:spPr>
      </p:pic>
      <p:pic>
        <p:nvPicPr>
          <p:cNvPr name="Picture 8" id="8"/>
          <p:cNvPicPr>
            <a:picLocks noChangeAspect="true"/>
          </p:cNvPicPr>
          <p:nvPr/>
        </p:nvPicPr>
        <p:blipFill>
          <a:blip r:embed="rId4">
            <a:alphaModFix amt="6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4996442" y="9423943"/>
            <a:ext cx="227691" cy="227691"/>
          </a:xfrm>
          <a:prstGeom prst="rect">
            <a:avLst/>
          </a:prstGeom>
        </p:spPr>
      </p:pic>
      <p:pic>
        <p:nvPicPr>
          <p:cNvPr name="Picture 9" id="9"/>
          <p:cNvPicPr>
            <a:picLocks noChangeAspect="true"/>
          </p:cNvPicPr>
          <p:nvPr/>
        </p:nvPicPr>
        <p:blipFill>
          <a:blip r:embed="rId4">
            <a:alphaModFix amt="26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7500646" y="9632241"/>
            <a:ext cx="227691" cy="227691"/>
          </a:xfrm>
          <a:prstGeom prst="rect">
            <a:avLst/>
          </a:prstGeom>
        </p:spPr>
      </p:pic>
      <p:pic>
        <p:nvPicPr>
          <p:cNvPr name="Picture 10" id="10"/>
          <p:cNvPicPr>
            <a:picLocks noChangeAspect="true"/>
          </p:cNvPicPr>
          <p:nvPr/>
        </p:nvPicPr>
        <p:blipFill>
          <a:blip r:embed="rId4">
            <a:alphaModFix amt="6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9346449" y="8981067"/>
            <a:ext cx="227691" cy="227691"/>
          </a:xfrm>
          <a:prstGeom prst="rect">
            <a:avLst/>
          </a:prstGeom>
        </p:spPr>
      </p:pic>
      <p:pic>
        <p:nvPicPr>
          <p:cNvPr name="Picture 11" id="11"/>
          <p:cNvPicPr>
            <a:picLocks noChangeAspect="true"/>
          </p:cNvPicPr>
          <p:nvPr/>
        </p:nvPicPr>
        <p:blipFill>
          <a:blip r:embed="rId4">
            <a:alphaModFix amt="26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13389046" y="9632241"/>
            <a:ext cx="227691" cy="227691"/>
          </a:xfrm>
          <a:prstGeom prst="rect">
            <a:avLst/>
          </a:prstGeom>
        </p:spPr>
      </p:pic>
      <p:pic>
        <p:nvPicPr>
          <p:cNvPr name="Picture 12" id="12"/>
          <p:cNvPicPr>
            <a:picLocks noChangeAspect="true"/>
          </p:cNvPicPr>
          <p:nvPr/>
        </p:nvPicPr>
        <p:blipFill>
          <a:blip r:embed="rId4">
            <a:alphaModFix amt="6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15537296" y="9094912"/>
            <a:ext cx="227691" cy="227691"/>
          </a:xfrm>
          <a:prstGeom prst="rect">
            <a:avLst/>
          </a:prstGeom>
        </p:spPr>
      </p:pic>
      <p:pic>
        <p:nvPicPr>
          <p:cNvPr name="Picture 13" id="13"/>
          <p:cNvPicPr>
            <a:picLocks noChangeAspect="true"/>
          </p:cNvPicPr>
          <p:nvPr/>
        </p:nvPicPr>
        <p:blipFill>
          <a:blip r:embed="rId4">
            <a:alphaModFix amt="26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17599749" y="9537789"/>
            <a:ext cx="227691" cy="227691"/>
          </a:xfrm>
          <a:prstGeom prst="rect">
            <a:avLst/>
          </a:prstGeom>
        </p:spPr>
      </p:pic>
      <p:pic>
        <p:nvPicPr>
          <p:cNvPr name="Picture 14" id="14"/>
          <p:cNvPicPr>
            <a:picLocks noChangeAspect="true"/>
          </p:cNvPicPr>
          <p:nvPr/>
        </p:nvPicPr>
        <p:blipFill>
          <a:blip r:embed="rId4">
            <a:alphaModFix amt="6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489493" y="2954218"/>
            <a:ext cx="227691" cy="227691"/>
          </a:xfrm>
          <a:prstGeom prst="rect">
            <a:avLst/>
          </a:prstGeom>
        </p:spPr>
      </p:pic>
      <p:pic>
        <p:nvPicPr>
          <p:cNvPr name="Picture 15" id="15"/>
          <p:cNvPicPr>
            <a:picLocks noChangeAspect="true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1028700" y="804675"/>
            <a:ext cx="554466" cy="554466"/>
          </a:xfrm>
          <a:prstGeom prst="rect">
            <a:avLst/>
          </a:prstGeom>
        </p:spPr>
      </p:pic>
      <p:pic>
        <p:nvPicPr>
          <p:cNvPr name="Picture 16" id="16"/>
          <p:cNvPicPr>
            <a:picLocks noChangeAspect="true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16768050" y="1070689"/>
            <a:ext cx="554466" cy="554466"/>
          </a:xfrm>
          <a:prstGeom prst="rect">
            <a:avLst/>
          </a:prstGeom>
        </p:spPr>
      </p:pic>
      <p:pic>
        <p:nvPicPr>
          <p:cNvPr name="Picture 17" id="17"/>
          <p:cNvPicPr>
            <a:picLocks noChangeAspect="true"/>
          </p:cNvPicPr>
          <p:nvPr/>
        </p:nvPicPr>
        <p:blipFill>
          <a:blip r:embed="rId4">
            <a:alphaModFix amt="6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3608646" y="1081908"/>
            <a:ext cx="227691" cy="227691"/>
          </a:xfrm>
          <a:prstGeom prst="rect">
            <a:avLst/>
          </a:prstGeom>
        </p:spPr>
      </p:pic>
      <p:pic>
        <p:nvPicPr>
          <p:cNvPr name="Picture 18" id="18"/>
          <p:cNvPicPr>
            <a:picLocks noChangeAspect="true"/>
          </p:cNvPicPr>
          <p:nvPr/>
        </p:nvPicPr>
        <p:blipFill>
          <a:blip r:embed="rId4">
            <a:alphaModFix amt="26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5849030" y="281140"/>
            <a:ext cx="227691" cy="227691"/>
          </a:xfrm>
          <a:prstGeom prst="rect">
            <a:avLst/>
          </a:prstGeom>
        </p:spPr>
      </p:pic>
      <p:pic>
        <p:nvPicPr>
          <p:cNvPr name="Picture 19" id="19"/>
          <p:cNvPicPr>
            <a:picLocks noChangeAspect="true"/>
          </p:cNvPicPr>
          <p:nvPr/>
        </p:nvPicPr>
        <p:blipFill>
          <a:blip r:embed="rId4">
            <a:alphaModFix amt="6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8408906" y="724227"/>
            <a:ext cx="227691" cy="227691"/>
          </a:xfrm>
          <a:prstGeom prst="rect">
            <a:avLst/>
          </a:prstGeom>
        </p:spPr>
      </p:pic>
      <p:pic>
        <p:nvPicPr>
          <p:cNvPr name="Picture 20" id="20"/>
          <p:cNvPicPr>
            <a:picLocks noChangeAspect="true"/>
          </p:cNvPicPr>
          <p:nvPr/>
        </p:nvPicPr>
        <p:blipFill>
          <a:blip r:embed="rId4">
            <a:alphaModFix amt="26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10929028" y="610381"/>
            <a:ext cx="227691" cy="227691"/>
          </a:xfrm>
          <a:prstGeom prst="rect">
            <a:avLst/>
          </a:prstGeom>
        </p:spPr>
      </p:pic>
      <p:pic>
        <p:nvPicPr>
          <p:cNvPr name="Picture 21" id="21"/>
          <p:cNvPicPr>
            <a:picLocks noChangeAspect="true"/>
          </p:cNvPicPr>
          <p:nvPr/>
        </p:nvPicPr>
        <p:blipFill>
          <a:blip r:embed="rId4">
            <a:alphaModFix amt="6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12882661" y="1511309"/>
            <a:ext cx="227691" cy="227691"/>
          </a:xfrm>
          <a:prstGeom prst="rect">
            <a:avLst/>
          </a:prstGeom>
        </p:spPr>
      </p:pic>
      <p:pic>
        <p:nvPicPr>
          <p:cNvPr name="Picture 22" id="22"/>
          <p:cNvPicPr>
            <a:picLocks noChangeAspect="true"/>
          </p:cNvPicPr>
          <p:nvPr/>
        </p:nvPicPr>
        <p:blipFill>
          <a:blip r:embed="rId4">
            <a:alphaModFix amt="26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15309605" y="1625155"/>
            <a:ext cx="227691" cy="227691"/>
          </a:xfrm>
          <a:prstGeom prst="rect">
            <a:avLst/>
          </a:prstGeom>
        </p:spPr>
      </p:pic>
      <p:pic>
        <p:nvPicPr>
          <p:cNvPr name="Picture 23" id="23"/>
          <p:cNvPicPr>
            <a:picLocks noChangeAspect="true"/>
          </p:cNvPicPr>
          <p:nvPr/>
        </p:nvPicPr>
        <p:blipFill>
          <a:blip r:embed="rId4">
            <a:alphaModFix amt="75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13980772" y="496535"/>
            <a:ext cx="227691" cy="227691"/>
          </a:xfrm>
          <a:prstGeom prst="rect">
            <a:avLst/>
          </a:prstGeom>
        </p:spPr>
      </p:pic>
      <p:pic>
        <p:nvPicPr>
          <p:cNvPr name="Picture 24" id="24"/>
          <p:cNvPicPr>
            <a:picLocks noChangeAspect="true"/>
          </p:cNvPicPr>
          <p:nvPr/>
        </p:nvPicPr>
        <p:blipFill>
          <a:blip r:embed="rId4">
            <a:alphaModFix amt="6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1820261" y="6207640"/>
            <a:ext cx="227691" cy="227691"/>
          </a:xfrm>
          <a:prstGeom prst="rect">
            <a:avLst/>
          </a:prstGeom>
        </p:spPr>
      </p:pic>
      <p:pic>
        <p:nvPicPr>
          <p:cNvPr name="Picture 25" id="25"/>
          <p:cNvPicPr>
            <a:picLocks noChangeAspect="true"/>
          </p:cNvPicPr>
          <p:nvPr/>
        </p:nvPicPr>
        <p:blipFill>
          <a:blip r:embed="rId4">
            <a:alphaModFix amt="92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603339" y="4922179"/>
            <a:ext cx="227691" cy="227691"/>
          </a:xfrm>
          <a:prstGeom prst="rect">
            <a:avLst/>
          </a:prstGeom>
        </p:spPr>
      </p:pic>
      <p:pic>
        <p:nvPicPr>
          <p:cNvPr name="Picture 26" id="26"/>
          <p:cNvPicPr>
            <a:picLocks noChangeAspect="true"/>
          </p:cNvPicPr>
          <p:nvPr/>
        </p:nvPicPr>
        <p:blipFill>
          <a:blip r:embed="rId4">
            <a:alphaModFix amt="88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15211536" y="4808333"/>
            <a:ext cx="227691" cy="227691"/>
          </a:xfrm>
          <a:prstGeom prst="rect">
            <a:avLst/>
          </a:prstGeom>
        </p:spPr>
      </p:pic>
      <p:pic>
        <p:nvPicPr>
          <p:cNvPr name="Picture 27" id="27"/>
          <p:cNvPicPr>
            <a:picLocks noChangeAspect="true"/>
          </p:cNvPicPr>
          <p:nvPr/>
        </p:nvPicPr>
        <p:blipFill>
          <a:blip r:embed="rId4">
            <a:alphaModFix amt="26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16540359" y="3380955"/>
            <a:ext cx="227691" cy="227691"/>
          </a:xfrm>
          <a:prstGeom prst="rect">
            <a:avLst/>
          </a:prstGeom>
        </p:spPr>
      </p:pic>
      <p:pic>
        <p:nvPicPr>
          <p:cNvPr name="Picture 28" id="28"/>
          <p:cNvPicPr>
            <a:picLocks noChangeAspect="true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rcRect l="0" t="6174" r="52678" b="18139"/>
          <a:stretch>
            <a:fillRect/>
          </a:stretch>
        </p:blipFill>
        <p:spPr>
          <a:xfrm flipH="false" flipV="false" rot="0">
            <a:off x="258356" y="7768664"/>
            <a:ext cx="2344063" cy="4182536"/>
          </a:xfrm>
          <a:prstGeom prst="rect">
            <a:avLst/>
          </a:prstGeom>
        </p:spPr>
      </p:pic>
      <p:sp>
        <p:nvSpPr>
          <p:cNvPr name="TextBox 29" id="29"/>
          <p:cNvSpPr txBox="true"/>
          <p:nvPr/>
        </p:nvSpPr>
        <p:spPr>
          <a:xfrm rot="0">
            <a:off x="1075391" y="2495613"/>
            <a:ext cx="16542116" cy="264788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0332"/>
              </a:lnSpc>
            </a:pPr>
            <a:r>
              <a:rPr lang="en-US" sz="9392">
                <a:solidFill>
                  <a:srgbClr val="2C2840"/>
                </a:solidFill>
                <a:latin typeface="Anaphora Bold"/>
              </a:rPr>
              <a:t>Гласные в суффиксах существительных </a:t>
            </a:r>
            <a:r>
              <a:rPr lang="en-US" sz="9392">
                <a:solidFill>
                  <a:srgbClr val="009B3E"/>
                </a:solidFill>
                <a:latin typeface="Anaphora Bold Italics"/>
              </a:rPr>
              <a:t>-ек-</a:t>
            </a:r>
            <a:r>
              <a:rPr lang="en-US" sz="9392">
                <a:solidFill>
                  <a:srgbClr val="2C2840"/>
                </a:solidFill>
                <a:latin typeface="Anaphora Bold"/>
              </a:rPr>
              <a:t> и </a:t>
            </a:r>
            <a:r>
              <a:rPr lang="en-US" sz="9392">
                <a:solidFill>
                  <a:srgbClr val="009B3E"/>
                </a:solidFill>
                <a:latin typeface="Anaphora Bold Italics"/>
              </a:rPr>
              <a:t>-ик-</a:t>
            </a:r>
          </a:p>
        </p:txBody>
      </p:sp>
      <p:pic>
        <p:nvPicPr>
          <p:cNvPr name="Picture 30" id="30"/>
          <p:cNvPicPr>
            <a:picLocks noChangeAspect="true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rcRect l="0" t="0" r="0" b="0"/>
          <a:stretch>
            <a:fillRect/>
          </a:stretch>
        </p:blipFill>
        <p:spPr>
          <a:xfrm flipH="false" flipV="false" rot="-897316">
            <a:off x="15928413" y="315781"/>
            <a:ext cx="2085043" cy="3304823"/>
          </a:xfrm>
          <a:prstGeom prst="rect">
            <a:avLst/>
          </a:prstGeom>
        </p:spPr>
      </p:pic>
      <p:pic>
        <p:nvPicPr>
          <p:cNvPr name="Picture 31" id="31"/>
          <p:cNvPicPr>
            <a:picLocks noChangeAspect="true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11356759" y="5207804"/>
            <a:ext cx="4294383" cy="4114800"/>
          </a:xfrm>
          <a:prstGeom prst="rect">
            <a:avLst/>
          </a:prstGeom>
        </p:spPr>
      </p:pic>
      <p:pic>
        <p:nvPicPr>
          <p:cNvPr name="Picture 32" id="32"/>
          <p:cNvPicPr>
            <a:picLocks noChangeAspect="true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3022790" y="5093958"/>
            <a:ext cx="6107863" cy="7515268"/>
          </a:xfrm>
          <a:prstGeom prst="rect">
            <a:avLst/>
          </a:prstGeom>
        </p:spPr>
      </p:pic>
      <p:pic>
        <p:nvPicPr>
          <p:cNvPr name="Picture 33" id="33"/>
          <p:cNvPicPr>
            <a:picLocks noChangeAspect="true"/>
          </p:cNvPicPr>
          <p:nvPr/>
        </p:nvPicPr>
        <p:blipFill>
          <a:blip r:embed="rId14"/>
          <a:srcRect l="0" t="0" r="0" b="0"/>
          <a:stretch>
            <a:fillRect/>
          </a:stretch>
        </p:blipFill>
        <p:spPr>
          <a:xfrm flipH="false" flipV="false" rot="0">
            <a:off x="258356" y="281140"/>
            <a:ext cx="3384978" cy="3384978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93CE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name="Picture 2" id="2"/>
          <p:cNvPicPr>
            <a:picLocks noChangeAspect="true"/>
          </p:cNvPicPr>
          <p:nvPr/>
        </p:nvPicPr>
        <p:blipFill>
          <a:blip r:embed="rId2">
            <a:alphaModFix amt="9999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l="0" t="0" r="0" b="0"/>
          <a:stretch>
            <a:fillRect/>
          </a:stretch>
        </p:blipFill>
        <p:spPr>
          <a:xfrm flipH="false" flipV="false" rot="-74232">
            <a:off x="6280250" y="-2513082"/>
            <a:ext cx="17572136" cy="5932715"/>
          </a:xfrm>
          <a:prstGeom prst="rect">
            <a:avLst/>
          </a:prstGeom>
        </p:spPr>
      </p:pic>
      <p:pic>
        <p:nvPicPr>
          <p:cNvPr name="Picture 3" id="3"/>
          <p:cNvPicPr>
            <a:picLocks noChangeAspect="true"/>
          </p:cNvPicPr>
          <p:nvPr/>
        </p:nvPicPr>
        <p:blipFill>
          <a:blip r:embed="rId2">
            <a:alphaModFix amt="9999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l="0" t="0" r="0" b="0"/>
          <a:stretch>
            <a:fillRect/>
          </a:stretch>
        </p:blipFill>
        <p:spPr>
          <a:xfrm flipH="true" flipV="false" rot="565976">
            <a:off x="-10325005" y="6799123"/>
            <a:ext cx="17572136" cy="5932715"/>
          </a:xfrm>
          <a:prstGeom prst="rect">
            <a:avLst/>
          </a:prstGeom>
        </p:spPr>
      </p:pic>
      <p:pic>
        <p:nvPicPr>
          <p:cNvPr name="Picture 4" id="4"/>
          <p:cNvPicPr>
            <a:picLocks noChangeAspect="true"/>
          </p:cNvPicPr>
          <p:nvPr/>
        </p:nvPicPr>
        <p:blipFill>
          <a:blip r:embed="rId4">
            <a:alphaModFix amt="26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886240" y="8639530"/>
            <a:ext cx="227691" cy="227691"/>
          </a:xfrm>
          <a:prstGeom prst="rect">
            <a:avLst/>
          </a:prstGeom>
        </p:spPr>
      </p:pic>
      <p:pic>
        <p:nvPicPr>
          <p:cNvPr name="Picture 5" id="5"/>
          <p:cNvPicPr>
            <a:picLocks noChangeAspect="true"/>
          </p:cNvPicPr>
          <p:nvPr/>
        </p:nvPicPr>
        <p:blipFill>
          <a:blip r:embed="rId2">
            <a:alphaModFix amt="9999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l="0" t="0" r="0" b="0"/>
          <a:stretch>
            <a:fillRect/>
          </a:stretch>
        </p:blipFill>
        <p:spPr>
          <a:xfrm flipH="false" flipV="false" rot="-540528">
            <a:off x="5308550" y="7660672"/>
            <a:ext cx="17572136" cy="5932715"/>
          </a:xfrm>
          <a:prstGeom prst="rect">
            <a:avLst/>
          </a:prstGeom>
        </p:spPr>
      </p:pic>
      <p:pic>
        <p:nvPicPr>
          <p:cNvPr name="Picture 6" id="6"/>
          <p:cNvPicPr>
            <a:picLocks noChangeAspect="true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2047953" y="9423943"/>
            <a:ext cx="554466" cy="554466"/>
          </a:xfrm>
          <a:prstGeom prst="rect">
            <a:avLst/>
          </a:prstGeom>
        </p:spPr>
      </p:pic>
      <p:pic>
        <p:nvPicPr>
          <p:cNvPr name="Picture 7" id="7"/>
          <p:cNvPicPr>
            <a:picLocks noChangeAspect="true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16768050" y="5653174"/>
            <a:ext cx="554466" cy="554466"/>
          </a:xfrm>
          <a:prstGeom prst="rect">
            <a:avLst/>
          </a:prstGeom>
        </p:spPr>
      </p:pic>
      <p:pic>
        <p:nvPicPr>
          <p:cNvPr name="Picture 8" id="8"/>
          <p:cNvPicPr>
            <a:picLocks noChangeAspect="true"/>
          </p:cNvPicPr>
          <p:nvPr/>
        </p:nvPicPr>
        <p:blipFill>
          <a:blip r:embed="rId4">
            <a:alphaModFix amt="6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4996442" y="9423943"/>
            <a:ext cx="227691" cy="227691"/>
          </a:xfrm>
          <a:prstGeom prst="rect">
            <a:avLst/>
          </a:prstGeom>
        </p:spPr>
      </p:pic>
      <p:pic>
        <p:nvPicPr>
          <p:cNvPr name="Picture 9" id="9"/>
          <p:cNvPicPr>
            <a:picLocks noChangeAspect="true"/>
          </p:cNvPicPr>
          <p:nvPr/>
        </p:nvPicPr>
        <p:blipFill>
          <a:blip r:embed="rId4">
            <a:alphaModFix amt="26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7500646" y="9632241"/>
            <a:ext cx="227691" cy="227691"/>
          </a:xfrm>
          <a:prstGeom prst="rect">
            <a:avLst/>
          </a:prstGeom>
        </p:spPr>
      </p:pic>
      <p:pic>
        <p:nvPicPr>
          <p:cNvPr name="Picture 10" id="10"/>
          <p:cNvPicPr>
            <a:picLocks noChangeAspect="true"/>
          </p:cNvPicPr>
          <p:nvPr/>
        </p:nvPicPr>
        <p:blipFill>
          <a:blip r:embed="rId4">
            <a:alphaModFix amt="6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9346449" y="8981067"/>
            <a:ext cx="227691" cy="227691"/>
          </a:xfrm>
          <a:prstGeom prst="rect">
            <a:avLst/>
          </a:prstGeom>
        </p:spPr>
      </p:pic>
      <p:pic>
        <p:nvPicPr>
          <p:cNvPr name="Picture 11" id="11"/>
          <p:cNvPicPr>
            <a:picLocks noChangeAspect="true"/>
          </p:cNvPicPr>
          <p:nvPr/>
        </p:nvPicPr>
        <p:blipFill>
          <a:blip r:embed="rId4">
            <a:alphaModFix amt="26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13389046" y="9632241"/>
            <a:ext cx="227691" cy="227691"/>
          </a:xfrm>
          <a:prstGeom prst="rect">
            <a:avLst/>
          </a:prstGeom>
        </p:spPr>
      </p:pic>
      <p:pic>
        <p:nvPicPr>
          <p:cNvPr name="Picture 12" id="12"/>
          <p:cNvPicPr>
            <a:picLocks noChangeAspect="true"/>
          </p:cNvPicPr>
          <p:nvPr/>
        </p:nvPicPr>
        <p:blipFill>
          <a:blip r:embed="rId4">
            <a:alphaModFix amt="6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15537296" y="9094912"/>
            <a:ext cx="227691" cy="227691"/>
          </a:xfrm>
          <a:prstGeom prst="rect">
            <a:avLst/>
          </a:prstGeom>
        </p:spPr>
      </p:pic>
      <p:pic>
        <p:nvPicPr>
          <p:cNvPr name="Picture 13" id="13"/>
          <p:cNvPicPr>
            <a:picLocks noChangeAspect="true"/>
          </p:cNvPicPr>
          <p:nvPr/>
        </p:nvPicPr>
        <p:blipFill>
          <a:blip r:embed="rId4">
            <a:alphaModFix amt="26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17599749" y="9537789"/>
            <a:ext cx="227691" cy="227691"/>
          </a:xfrm>
          <a:prstGeom prst="rect">
            <a:avLst/>
          </a:prstGeom>
        </p:spPr>
      </p:pic>
      <p:pic>
        <p:nvPicPr>
          <p:cNvPr name="Picture 14" id="14"/>
          <p:cNvPicPr>
            <a:picLocks noChangeAspect="true"/>
          </p:cNvPicPr>
          <p:nvPr/>
        </p:nvPicPr>
        <p:blipFill>
          <a:blip r:embed="rId4">
            <a:alphaModFix amt="6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489493" y="2954218"/>
            <a:ext cx="227691" cy="227691"/>
          </a:xfrm>
          <a:prstGeom prst="rect">
            <a:avLst/>
          </a:prstGeom>
        </p:spPr>
      </p:pic>
      <p:pic>
        <p:nvPicPr>
          <p:cNvPr name="Picture 15" id="15"/>
          <p:cNvPicPr>
            <a:picLocks noChangeAspect="true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1028700" y="804675"/>
            <a:ext cx="554466" cy="554466"/>
          </a:xfrm>
          <a:prstGeom prst="rect">
            <a:avLst/>
          </a:prstGeom>
        </p:spPr>
      </p:pic>
      <p:pic>
        <p:nvPicPr>
          <p:cNvPr name="Picture 16" id="16"/>
          <p:cNvPicPr>
            <a:picLocks noChangeAspect="true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16768050" y="1070689"/>
            <a:ext cx="554466" cy="554466"/>
          </a:xfrm>
          <a:prstGeom prst="rect">
            <a:avLst/>
          </a:prstGeom>
        </p:spPr>
      </p:pic>
      <p:pic>
        <p:nvPicPr>
          <p:cNvPr name="Picture 17" id="17"/>
          <p:cNvPicPr>
            <a:picLocks noChangeAspect="true"/>
          </p:cNvPicPr>
          <p:nvPr/>
        </p:nvPicPr>
        <p:blipFill>
          <a:blip r:embed="rId4">
            <a:alphaModFix amt="6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3608646" y="1081908"/>
            <a:ext cx="227691" cy="227691"/>
          </a:xfrm>
          <a:prstGeom prst="rect">
            <a:avLst/>
          </a:prstGeom>
        </p:spPr>
      </p:pic>
      <p:pic>
        <p:nvPicPr>
          <p:cNvPr name="Picture 18" id="18"/>
          <p:cNvPicPr>
            <a:picLocks noChangeAspect="true"/>
          </p:cNvPicPr>
          <p:nvPr/>
        </p:nvPicPr>
        <p:blipFill>
          <a:blip r:embed="rId4">
            <a:alphaModFix amt="26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5849030" y="281140"/>
            <a:ext cx="227691" cy="227691"/>
          </a:xfrm>
          <a:prstGeom prst="rect">
            <a:avLst/>
          </a:prstGeom>
        </p:spPr>
      </p:pic>
      <p:pic>
        <p:nvPicPr>
          <p:cNvPr name="Picture 19" id="19"/>
          <p:cNvPicPr>
            <a:picLocks noChangeAspect="true"/>
          </p:cNvPicPr>
          <p:nvPr/>
        </p:nvPicPr>
        <p:blipFill>
          <a:blip r:embed="rId4">
            <a:alphaModFix amt="6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8408906" y="724227"/>
            <a:ext cx="227691" cy="227691"/>
          </a:xfrm>
          <a:prstGeom prst="rect">
            <a:avLst/>
          </a:prstGeom>
        </p:spPr>
      </p:pic>
      <p:pic>
        <p:nvPicPr>
          <p:cNvPr name="Picture 20" id="20"/>
          <p:cNvPicPr>
            <a:picLocks noChangeAspect="true"/>
          </p:cNvPicPr>
          <p:nvPr/>
        </p:nvPicPr>
        <p:blipFill>
          <a:blip r:embed="rId4">
            <a:alphaModFix amt="26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10929028" y="610381"/>
            <a:ext cx="227691" cy="227691"/>
          </a:xfrm>
          <a:prstGeom prst="rect">
            <a:avLst/>
          </a:prstGeom>
        </p:spPr>
      </p:pic>
      <p:pic>
        <p:nvPicPr>
          <p:cNvPr name="Picture 21" id="21"/>
          <p:cNvPicPr>
            <a:picLocks noChangeAspect="true"/>
          </p:cNvPicPr>
          <p:nvPr/>
        </p:nvPicPr>
        <p:blipFill>
          <a:blip r:embed="rId4">
            <a:alphaModFix amt="6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12882661" y="1511309"/>
            <a:ext cx="227691" cy="227691"/>
          </a:xfrm>
          <a:prstGeom prst="rect">
            <a:avLst/>
          </a:prstGeom>
        </p:spPr>
      </p:pic>
      <p:pic>
        <p:nvPicPr>
          <p:cNvPr name="Picture 22" id="22"/>
          <p:cNvPicPr>
            <a:picLocks noChangeAspect="true"/>
          </p:cNvPicPr>
          <p:nvPr/>
        </p:nvPicPr>
        <p:blipFill>
          <a:blip r:embed="rId4">
            <a:alphaModFix amt="26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15309605" y="1625155"/>
            <a:ext cx="227691" cy="227691"/>
          </a:xfrm>
          <a:prstGeom prst="rect">
            <a:avLst/>
          </a:prstGeom>
        </p:spPr>
      </p:pic>
      <p:pic>
        <p:nvPicPr>
          <p:cNvPr name="Picture 23" id="23"/>
          <p:cNvPicPr>
            <a:picLocks noChangeAspect="true"/>
          </p:cNvPicPr>
          <p:nvPr/>
        </p:nvPicPr>
        <p:blipFill>
          <a:blip r:embed="rId4">
            <a:alphaModFix amt="75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13980772" y="496535"/>
            <a:ext cx="227691" cy="227691"/>
          </a:xfrm>
          <a:prstGeom prst="rect">
            <a:avLst/>
          </a:prstGeom>
        </p:spPr>
      </p:pic>
      <p:pic>
        <p:nvPicPr>
          <p:cNvPr name="Picture 24" id="24"/>
          <p:cNvPicPr>
            <a:picLocks noChangeAspect="true"/>
          </p:cNvPicPr>
          <p:nvPr/>
        </p:nvPicPr>
        <p:blipFill>
          <a:blip r:embed="rId4">
            <a:alphaModFix amt="6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1820261" y="6207640"/>
            <a:ext cx="227691" cy="227691"/>
          </a:xfrm>
          <a:prstGeom prst="rect">
            <a:avLst/>
          </a:prstGeom>
        </p:spPr>
      </p:pic>
      <p:pic>
        <p:nvPicPr>
          <p:cNvPr name="Picture 25" id="25"/>
          <p:cNvPicPr>
            <a:picLocks noChangeAspect="true"/>
          </p:cNvPicPr>
          <p:nvPr/>
        </p:nvPicPr>
        <p:blipFill>
          <a:blip r:embed="rId4">
            <a:alphaModFix amt="92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603339" y="4922179"/>
            <a:ext cx="227691" cy="227691"/>
          </a:xfrm>
          <a:prstGeom prst="rect">
            <a:avLst/>
          </a:prstGeom>
        </p:spPr>
      </p:pic>
      <p:pic>
        <p:nvPicPr>
          <p:cNvPr name="Picture 26" id="26"/>
          <p:cNvPicPr>
            <a:picLocks noChangeAspect="true"/>
          </p:cNvPicPr>
          <p:nvPr/>
        </p:nvPicPr>
        <p:blipFill>
          <a:blip r:embed="rId4">
            <a:alphaModFix amt="88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15211536" y="4808333"/>
            <a:ext cx="227691" cy="227691"/>
          </a:xfrm>
          <a:prstGeom prst="rect">
            <a:avLst/>
          </a:prstGeom>
        </p:spPr>
      </p:pic>
      <p:pic>
        <p:nvPicPr>
          <p:cNvPr name="Picture 27" id="27"/>
          <p:cNvPicPr>
            <a:picLocks noChangeAspect="true"/>
          </p:cNvPicPr>
          <p:nvPr/>
        </p:nvPicPr>
        <p:blipFill>
          <a:blip r:embed="rId4">
            <a:alphaModFix amt="26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16540359" y="3380955"/>
            <a:ext cx="227691" cy="227691"/>
          </a:xfrm>
          <a:prstGeom prst="rect">
            <a:avLst/>
          </a:prstGeom>
        </p:spPr>
      </p:pic>
      <p:pic>
        <p:nvPicPr>
          <p:cNvPr name="Picture 28" id="28"/>
          <p:cNvPicPr>
            <a:picLocks noChangeAspect="true"/>
          </p:cNvPicPr>
          <p:nvPr/>
        </p:nvPicPr>
        <p:blipFill>
          <a:blip r:embed="rId6"/>
          <a:srcRect l="0" t="0" r="0" b="0"/>
          <a:stretch>
            <a:fillRect/>
          </a:stretch>
        </p:blipFill>
        <p:spPr>
          <a:xfrm flipH="false" flipV="false" rot="0">
            <a:off x="3936525" y="2060373"/>
            <a:ext cx="10158093" cy="6166254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93CE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name="Picture 2" id="2"/>
          <p:cNvPicPr>
            <a:picLocks noChangeAspect="true"/>
          </p:cNvPicPr>
          <p:nvPr/>
        </p:nvPicPr>
        <p:blipFill>
          <a:blip r:embed="rId2">
            <a:alphaModFix amt="9999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l="0" t="0" r="0" b="0"/>
          <a:stretch>
            <a:fillRect/>
          </a:stretch>
        </p:blipFill>
        <p:spPr>
          <a:xfrm flipH="false" flipV="false" rot="-74232">
            <a:off x="6280250" y="-2513082"/>
            <a:ext cx="17572136" cy="5932715"/>
          </a:xfrm>
          <a:prstGeom prst="rect">
            <a:avLst/>
          </a:prstGeom>
        </p:spPr>
      </p:pic>
      <p:pic>
        <p:nvPicPr>
          <p:cNvPr name="Picture 3" id="3"/>
          <p:cNvPicPr>
            <a:picLocks noChangeAspect="true"/>
          </p:cNvPicPr>
          <p:nvPr/>
        </p:nvPicPr>
        <p:blipFill>
          <a:blip r:embed="rId2">
            <a:alphaModFix amt="9999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l="0" t="0" r="0" b="0"/>
          <a:stretch>
            <a:fillRect/>
          </a:stretch>
        </p:blipFill>
        <p:spPr>
          <a:xfrm flipH="true" flipV="false" rot="565976">
            <a:off x="-10325005" y="6799123"/>
            <a:ext cx="17572136" cy="5932715"/>
          </a:xfrm>
          <a:prstGeom prst="rect">
            <a:avLst/>
          </a:prstGeom>
        </p:spPr>
      </p:pic>
      <p:pic>
        <p:nvPicPr>
          <p:cNvPr name="Picture 4" id="4"/>
          <p:cNvPicPr>
            <a:picLocks noChangeAspect="true"/>
          </p:cNvPicPr>
          <p:nvPr/>
        </p:nvPicPr>
        <p:blipFill>
          <a:blip r:embed="rId4">
            <a:alphaModFix amt="26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886240" y="8639530"/>
            <a:ext cx="227691" cy="227691"/>
          </a:xfrm>
          <a:prstGeom prst="rect">
            <a:avLst/>
          </a:prstGeom>
        </p:spPr>
      </p:pic>
      <p:pic>
        <p:nvPicPr>
          <p:cNvPr name="Picture 5" id="5"/>
          <p:cNvPicPr>
            <a:picLocks noChangeAspect="true"/>
          </p:cNvPicPr>
          <p:nvPr/>
        </p:nvPicPr>
        <p:blipFill>
          <a:blip r:embed="rId2">
            <a:alphaModFix amt="9999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l="0" t="0" r="0" b="0"/>
          <a:stretch>
            <a:fillRect/>
          </a:stretch>
        </p:blipFill>
        <p:spPr>
          <a:xfrm flipH="false" flipV="false" rot="-540528">
            <a:off x="5308550" y="7660672"/>
            <a:ext cx="17572136" cy="5932715"/>
          </a:xfrm>
          <a:prstGeom prst="rect">
            <a:avLst/>
          </a:prstGeom>
        </p:spPr>
      </p:pic>
      <p:pic>
        <p:nvPicPr>
          <p:cNvPr name="Picture 6" id="6"/>
          <p:cNvPicPr>
            <a:picLocks noChangeAspect="true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2047953" y="9423943"/>
            <a:ext cx="554466" cy="554466"/>
          </a:xfrm>
          <a:prstGeom prst="rect">
            <a:avLst/>
          </a:prstGeom>
        </p:spPr>
      </p:pic>
      <p:pic>
        <p:nvPicPr>
          <p:cNvPr name="Picture 7" id="7"/>
          <p:cNvPicPr>
            <a:picLocks noChangeAspect="true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16768050" y="5653174"/>
            <a:ext cx="554466" cy="554466"/>
          </a:xfrm>
          <a:prstGeom prst="rect">
            <a:avLst/>
          </a:prstGeom>
        </p:spPr>
      </p:pic>
      <p:pic>
        <p:nvPicPr>
          <p:cNvPr name="Picture 8" id="8"/>
          <p:cNvPicPr>
            <a:picLocks noChangeAspect="true"/>
          </p:cNvPicPr>
          <p:nvPr/>
        </p:nvPicPr>
        <p:blipFill>
          <a:blip r:embed="rId4">
            <a:alphaModFix amt="6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4996442" y="9423943"/>
            <a:ext cx="227691" cy="227691"/>
          </a:xfrm>
          <a:prstGeom prst="rect">
            <a:avLst/>
          </a:prstGeom>
        </p:spPr>
      </p:pic>
      <p:pic>
        <p:nvPicPr>
          <p:cNvPr name="Picture 9" id="9"/>
          <p:cNvPicPr>
            <a:picLocks noChangeAspect="true"/>
          </p:cNvPicPr>
          <p:nvPr/>
        </p:nvPicPr>
        <p:blipFill>
          <a:blip r:embed="rId4">
            <a:alphaModFix amt="26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7500646" y="9632241"/>
            <a:ext cx="227691" cy="227691"/>
          </a:xfrm>
          <a:prstGeom prst="rect">
            <a:avLst/>
          </a:prstGeom>
        </p:spPr>
      </p:pic>
      <p:pic>
        <p:nvPicPr>
          <p:cNvPr name="Picture 10" id="10"/>
          <p:cNvPicPr>
            <a:picLocks noChangeAspect="true"/>
          </p:cNvPicPr>
          <p:nvPr/>
        </p:nvPicPr>
        <p:blipFill>
          <a:blip r:embed="rId4">
            <a:alphaModFix amt="6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9346449" y="8981067"/>
            <a:ext cx="227691" cy="227691"/>
          </a:xfrm>
          <a:prstGeom prst="rect">
            <a:avLst/>
          </a:prstGeom>
        </p:spPr>
      </p:pic>
      <p:pic>
        <p:nvPicPr>
          <p:cNvPr name="Picture 11" id="11"/>
          <p:cNvPicPr>
            <a:picLocks noChangeAspect="true"/>
          </p:cNvPicPr>
          <p:nvPr/>
        </p:nvPicPr>
        <p:blipFill>
          <a:blip r:embed="rId4">
            <a:alphaModFix amt="26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13389046" y="9632241"/>
            <a:ext cx="227691" cy="227691"/>
          </a:xfrm>
          <a:prstGeom prst="rect">
            <a:avLst/>
          </a:prstGeom>
        </p:spPr>
      </p:pic>
      <p:pic>
        <p:nvPicPr>
          <p:cNvPr name="Picture 12" id="12"/>
          <p:cNvPicPr>
            <a:picLocks noChangeAspect="true"/>
          </p:cNvPicPr>
          <p:nvPr/>
        </p:nvPicPr>
        <p:blipFill>
          <a:blip r:embed="rId4">
            <a:alphaModFix amt="6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15537296" y="9094912"/>
            <a:ext cx="227691" cy="227691"/>
          </a:xfrm>
          <a:prstGeom prst="rect">
            <a:avLst/>
          </a:prstGeom>
        </p:spPr>
      </p:pic>
      <p:pic>
        <p:nvPicPr>
          <p:cNvPr name="Picture 13" id="13"/>
          <p:cNvPicPr>
            <a:picLocks noChangeAspect="true"/>
          </p:cNvPicPr>
          <p:nvPr/>
        </p:nvPicPr>
        <p:blipFill>
          <a:blip r:embed="rId4">
            <a:alphaModFix amt="26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17599749" y="9537789"/>
            <a:ext cx="227691" cy="227691"/>
          </a:xfrm>
          <a:prstGeom prst="rect">
            <a:avLst/>
          </a:prstGeom>
        </p:spPr>
      </p:pic>
      <p:pic>
        <p:nvPicPr>
          <p:cNvPr name="Picture 14" id="14"/>
          <p:cNvPicPr>
            <a:picLocks noChangeAspect="true"/>
          </p:cNvPicPr>
          <p:nvPr/>
        </p:nvPicPr>
        <p:blipFill>
          <a:blip r:embed="rId4">
            <a:alphaModFix amt="6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489493" y="2954218"/>
            <a:ext cx="227691" cy="227691"/>
          </a:xfrm>
          <a:prstGeom prst="rect">
            <a:avLst/>
          </a:prstGeom>
        </p:spPr>
      </p:pic>
      <p:pic>
        <p:nvPicPr>
          <p:cNvPr name="Picture 15" id="15"/>
          <p:cNvPicPr>
            <a:picLocks noChangeAspect="true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1028700" y="804675"/>
            <a:ext cx="554466" cy="554466"/>
          </a:xfrm>
          <a:prstGeom prst="rect">
            <a:avLst/>
          </a:prstGeom>
        </p:spPr>
      </p:pic>
      <p:pic>
        <p:nvPicPr>
          <p:cNvPr name="Picture 16" id="16"/>
          <p:cNvPicPr>
            <a:picLocks noChangeAspect="true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16768050" y="1070689"/>
            <a:ext cx="554466" cy="554466"/>
          </a:xfrm>
          <a:prstGeom prst="rect">
            <a:avLst/>
          </a:prstGeom>
        </p:spPr>
      </p:pic>
      <p:pic>
        <p:nvPicPr>
          <p:cNvPr name="Picture 17" id="17"/>
          <p:cNvPicPr>
            <a:picLocks noChangeAspect="true"/>
          </p:cNvPicPr>
          <p:nvPr/>
        </p:nvPicPr>
        <p:blipFill>
          <a:blip r:embed="rId4">
            <a:alphaModFix amt="6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3608646" y="1081908"/>
            <a:ext cx="227691" cy="227691"/>
          </a:xfrm>
          <a:prstGeom prst="rect">
            <a:avLst/>
          </a:prstGeom>
        </p:spPr>
      </p:pic>
      <p:pic>
        <p:nvPicPr>
          <p:cNvPr name="Picture 18" id="18"/>
          <p:cNvPicPr>
            <a:picLocks noChangeAspect="true"/>
          </p:cNvPicPr>
          <p:nvPr/>
        </p:nvPicPr>
        <p:blipFill>
          <a:blip r:embed="rId4">
            <a:alphaModFix amt="26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5849030" y="281140"/>
            <a:ext cx="227691" cy="227691"/>
          </a:xfrm>
          <a:prstGeom prst="rect">
            <a:avLst/>
          </a:prstGeom>
        </p:spPr>
      </p:pic>
      <p:pic>
        <p:nvPicPr>
          <p:cNvPr name="Picture 19" id="19"/>
          <p:cNvPicPr>
            <a:picLocks noChangeAspect="true"/>
          </p:cNvPicPr>
          <p:nvPr/>
        </p:nvPicPr>
        <p:blipFill>
          <a:blip r:embed="rId4">
            <a:alphaModFix amt="6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8408906" y="724227"/>
            <a:ext cx="227691" cy="227691"/>
          </a:xfrm>
          <a:prstGeom prst="rect">
            <a:avLst/>
          </a:prstGeom>
        </p:spPr>
      </p:pic>
      <p:pic>
        <p:nvPicPr>
          <p:cNvPr name="Picture 20" id="20"/>
          <p:cNvPicPr>
            <a:picLocks noChangeAspect="true"/>
          </p:cNvPicPr>
          <p:nvPr/>
        </p:nvPicPr>
        <p:blipFill>
          <a:blip r:embed="rId4">
            <a:alphaModFix amt="26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10929028" y="610381"/>
            <a:ext cx="227691" cy="227691"/>
          </a:xfrm>
          <a:prstGeom prst="rect">
            <a:avLst/>
          </a:prstGeom>
        </p:spPr>
      </p:pic>
      <p:pic>
        <p:nvPicPr>
          <p:cNvPr name="Picture 21" id="21"/>
          <p:cNvPicPr>
            <a:picLocks noChangeAspect="true"/>
          </p:cNvPicPr>
          <p:nvPr/>
        </p:nvPicPr>
        <p:blipFill>
          <a:blip r:embed="rId4">
            <a:alphaModFix amt="6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12882661" y="1511309"/>
            <a:ext cx="227691" cy="227691"/>
          </a:xfrm>
          <a:prstGeom prst="rect">
            <a:avLst/>
          </a:prstGeom>
        </p:spPr>
      </p:pic>
      <p:pic>
        <p:nvPicPr>
          <p:cNvPr name="Picture 22" id="22"/>
          <p:cNvPicPr>
            <a:picLocks noChangeAspect="true"/>
          </p:cNvPicPr>
          <p:nvPr/>
        </p:nvPicPr>
        <p:blipFill>
          <a:blip r:embed="rId4">
            <a:alphaModFix amt="26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15309605" y="1625155"/>
            <a:ext cx="227691" cy="227691"/>
          </a:xfrm>
          <a:prstGeom prst="rect">
            <a:avLst/>
          </a:prstGeom>
        </p:spPr>
      </p:pic>
      <p:pic>
        <p:nvPicPr>
          <p:cNvPr name="Picture 23" id="23"/>
          <p:cNvPicPr>
            <a:picLocks noChangeAspect="true"/>
          </p:cNvPicPr>
          <p:nvPr/>
        </p:nvPicPr>
        <p:blipFill>
          <a:blip r:embed="rId4">
            <a:alphaModFix amt="75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13980772" y="496535"/>
            <a:ext cx="227691" cy="227691"/>
          </a:xfrm>
          <a:prstGeom prst="rect">
            <a:avLst/>
          </a:prstGeom>
        </p:spPr>
      </p:pic>
      <p:pic>
        <p:nvPicPr>
          <p:cNvPr name="Picture 24" id="24"/>
          <p:cNvPicPr>
            <a:picLocks noChangeAspect="true"/>
          </p:cNvPicPr>
          <p:nvPr/>
        </p:nvPicPr>
        <p:blipFill>
          <a:blip r:embed="rId4">
            <a:alphaModFix amt="6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1820261" y="6207640"/>
            <a:ext cx="227691" cy="227691"/>
          </a:xfrm>
          <a:prstGeom prst="rect">
            <a:avLst/>
          </a:prstGeom>
        </p:spPr>
      </p:pic>
      <p:pic>
        <p:nvPicPr>
          <p:cNvPr name="Picture 25" id="25"/>
          <p:cNvPicPr>
            <a:picLocks noChangeAspect="true"/>
          </p:cNvPicPr>
          <p:nvPr/>
        </p:nvPicPr>
        <p:blipFill>
          <a:blip r:embed="rId4">
            <a:alphaModFix amt="92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603339" y="4922179"/>
            <a:ext cx="227691" cy="227691"/>
          </a:xfrm>
          <a:prstGeom prst="rect">
            <a:avLst/>
          </a:prstGeom>
        </p:spPr>
      </p:pic>
      <p:pic>
        <p:nvPicPr>
          <p:cNvPr name="Picture 26" id="26"/>
          <p:cNvPicPr>
            <a:picLocks noChangeAspect="true"/>
          </p:cNvPicPr>
          <p:nvPr/>
        </p:nvPicPr>
        <p:blipFill>
          <a:blip r:embed="rId4">
            <a:alphaModFix amt="88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15211536" y="4808333"/>
            <a:ext cx="227691" cy="227691"/>
          </a:xfrm>
          <a:prstGeom prst="rect">
            <a:avLst/>
          </a:prstGeom>
        </p:spPr>
      </p:pic>
      <p:pic>
        <p:nvPicPr>
          <p:cNvPr name="Picture 27" id="27"/>
          <p:cNvPicPr>
            <a:picLocks noChangeAspect="true"/>
          </p:cNvPicPr>
          <p:nvPr/>
        </p:nvPicPr>
        <p:blipFill>
          <a:blip r:embed="rId4">
            <a:alphaModFix amt="26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16540359" y="3380955"/>
            <a:ext cx="227691" cy="227691"/>
          </a:xfrm>
          <a:prstGeom prst="rect">
            <a:avLst/>
          </a:prstGeom>
        </p:spPr>
      </p:pic>
      <p:pic>
        <p:nvPicPr>
          <p:cNvPr name="Picture 28" id="28"/>
          <p:cNvPicPr>
            <a:picLocks noChangeAspect="true"/>
          </p:cNvPicPr>
          <p:nvPr/>
        </p:nvPicPr>
        <p:blipFill>
          <a:blip r:embed="rId6"/>
          <a:srcRect l="0" t="0" r="0" b="0"/>
          <a:stretch>
            <a:fillRect/>
          </a:stretch>
        </p:blipFill>
        <p:spPr>
          <a:xfrm flipH="false" flipV="false" rot="0">
            <a:off x="4952442" y="2003604"/>
            <a:ext cx="7683511" cy="6292531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93CE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name="Picture 2" id="2"/>
          <p:cNvPicPr>
            <a:picLocks noChangeAspect="true"/>
          </p:cNvPicPr>
          <p:nvPr/>
        </p:nvPicPr>
        <p:blipFill>
          <a:blip r:embed="rId2">
            <a:alphaModFix amt="9999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l="0" t="0" r="0" b="0"/>
          <a:stretch>
            <a:fillRect/>
          </a:stretch>
        </p:blipFill>
        <p:spPr>
          <a:xfrm flipH="false" flipV="false" rot="-74232">
            <a:off x="6236844" y="-2626928"/>
            <a:ext cx="17572136" cy="5932715"/>
          </a:xfrm>
          <a:prstGeom prst="rect">
            <a:avLst/>
          </a:prstGeom>
        </p:spPr>
      </p:pic>
      <p:pic>
        <p:nvPicPr>
          <p:cNvPr name="Picture 3" id="3"/>
          <p:cNvPicPr>
            <a:picLocks noChangeAspect="true"/>
          </p:cNvPicPr>
          <p:nvPr/>
        </p:nvPicPr>
        <p:blipFill>
          <a:blip r:embed="rId2">
            <a:alphaModFix amt="9999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l="0" t="0" r="0" b="0"/>
          <a:stretch>
            <a:fillRect/>
          </a:stretch>
        </p:blipFill>
        <p:spPr>
          <a:xfrm flipH="true" flipV="false" rot="565976">
            <a:off x="-10325005" y="6799123"/>
            <a:ext cx="17572136" cy="5932715"/>
          </a:xfrm>
          <a:prstGeom prst="rect">
            <a:avLst/>
          </a:prstGeom>
        </p:spPr>
      </p:pic>
      <p:pic>
        <p:nvPicPr>
          <p:cNvPr name="Picture 4" id="4"/>
          <p:cNvPicPr>
            <a:picLocks noChangeAspect="true"/>
          </p:cNvPicPr>
          <p:nvPr/>
        </p:nvPicPr>
        <p:blipFill>
          <a:blip r:embed="rId4">
            <a:alphaModFix amt="26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886240" y="8639530"/>
            <a:ext cx="227691" cy="227691"/>
          </a:xfrm>
          <a:prstGeom prst="rect">
            <a:avLst/>
          </a:prstGeom>
        </p:spPr>
      </p:pic>
      <p:pic>
        <p:nvPicPr>
          <p:cNvPr name="Picture 5" id="5"/>
          <p:cNvPicPr>
            <a:picLocks noChangeAspect="true"/>
          </p:cNvPicPr>
          <p:nvPr/>
        </p:nvPicPr>
        <p:blipFill>
          <a:blip r:embed="rId2">
            <a:alphaModFix amt="9999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l="0" t="0" r="0" b="0"/>
          <a:stretch>
            <a:fillRect/>
          </a:stretch>
        </p:blipFill>
        <p:spPr>
          <a:xfrm flipH="false" flipV="false" rot="-540528">
            <a:off x="5308550" y="7660672"/>
            <a:ext cx="17572136" cy="5932715"/>
          </a:xfrm>
          <a:prstGeom prst="rect">
            <a:avLst/>
          </a:prstGeom>
        </p:spPr>
      </p:pic>
      <p:pic>
        <p:nvPicPr>
          <p:cNvPr name="Picture 6" id="6"/>
          <p:cNvPicPr>
            <a:picLocks noChangeAspect="true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2047953" y="9423943"/>
            <a:ext cx="554466" cy="554466"/>
          </a:xfrm>
          <a:prstGeom prst="rect">
            <a:avLst/>
          </a:prstGeom>
        </p:spPr>
      </p:pic>
      <p:pic>
        <p:nvPicPr>
          <p:cNvPr name="Picture 7" id="7"/>
          <p:cNvPicPr>
            <a:picLocks noChangeAspect="true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16768050" y="5653174"/>
            <a:ext cx="554466" cy="554466"/>
          </a:xfrm>
          <a:prstGeom prst="rect">
            <a:avLst/>
          </a:prstGeom>
        </p:spPr>
      </p:pic>
      <p:pic>
        <p:nvPicPr>
          <p:cNvPr name="Picture 8" id="8"/>
          <p:cNvPicPr>
            <a:picLocks noChangeAspect="true"/>
          </p:cNvPicPr>
          <p:nvPr/>
        </p:nvPicPr>
        <p:blipFill>
          <a:blip r:embed="rId4">
            <a:alphaModFix amt="6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4996442" y="9423943"/>
            <a:ext cx="227691" cy="227691"/>
          </a:xfrm>
          <a:prstGeom prst="rect">
            <a:avLst/>
          </a:prstGeom>
        </p:spPr>
      </p:pic>
      <p:pic>
        <p:nvPicPr>
          <p:cNvPr name="Picture 9" id="9"/>
          <p:cNvPicPr>
            <a:picLocks noChangeAspect="true"/>
          </p:cNvPicPr>
          <p:nvPr/>
        </p:nvPicPr>
        <p:blipFill>
          <a:blip r:embed="rId4">
            <a:alphaModFix amt="26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7500646" y="9632241"/>
            <a:ext cx="227691" cy="227691"/>
          </a:xfrm>
          <a:prstGeom prst="rect">
            <a:avLst/>
          </a:prstGeom>
        </p:spPr>
      </p:pic>
      <p:pic>
        <p:nvPicPr>
          <p:cNvPr name="Picture 10" id="10"/>
          <p:cNvPicPr>
            <a:picLocks noChangeAspect="true"/>
          </p:cNvPicPr>
          <p:nvPr/>
        </p:nvPicPr>
        <p:blipFill>
          <a:blip r:embed="rId4">
            <a:alphaModFix amt="6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9346449" y="8981067"/>
            <a:ext cx="227691" cy="227691"/>
          </a:xfrm>
          <a:prstGeom prst="rect">
            <a:avLst/>
          </a:prstGeom>
        </p:spPr>
      </p:pic>
      <p:pic>
        <p:nvPicPr>
          <p:cNvPr name="Picture 11" id="11"/>
          <p:cNvPicPr>
            <a:picLocks noChangeAspect="true"/>
          </p:cNvPicPr>
          <p:nvPr/>
        </p:nvPicPr>
        <p:blipFill>
          <a:blip r:embed="rId4">
            <a:alphaModFix amt="26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13389046" y="9632241"/>
            <a:ext cx="227691" cy="227691"/>
          </a:xfrm>
          <a:prstGeom prst="rect">
            <a:avLst/>
          </a:prstGeom>
        </p:spPr>
      </p:pic>
      <p:pic>
        <p:nvPicPr>
          <p:cNvPr name="Picture 12" id="12"/>
          <p:cNvPicPr>
            <a:picLocks noChangeAspect="true"/>
          </p:cNvPicPr>
          <p:nvPr/>
        </p:nvPicPr>
        <p:blipFill>
          <a:blip r:embed="rId4">
            <a:alphaModFix amt="6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15537296" y="9094912"/>
            <a:ext cx="227691" cy="227691"/>
          </a:xfrm>
          <a:prstGeom prst="rect">
            <a:avLst/>
          </a:prstGeom>
        </p:spPr>
      </p:pic>
      <p:pic>
        <p:nvPicPr>
          <p:cNvPr name="Picture 13" id="13"/>
          <p:cNvPicPr>
            <a:picLocks noChangeAspect="true"/>
          </p:cNvPicPr>
          <p:nvPr/>
        </p:nvPicPr>
        <p:blipFill>
          <a:blip r:embed="rId4">
            <a:alphaModFix amt="26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17599749" y="9537789"/>
            <a:ext cx="227691" cy="227691"/>
          </a:xfrm>
          <a:prstGeom prst="rect">
            <a:avLst/>
          </a:prstGeom>
        </p:spPr>
      </p:pic>
      <p:sp>
        <p:nvSpPr>
          <p:cNvPr name="TextBox 14" id="14"/>
          <p:cNvSpPr txBox="true"/>
          <p:nvPr/>
        </p:nvSpPr>
        <p:spPr>
          <a:xfrm rot="0">
            <a:off x="1262053" y="1729930"/>
            <a:ext cx="16168790" cy="167340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2893"/>
              </a:lnSpc>
            </a:pPr>
            <a:r>
              <a:rPr lang="en-US" sz="11721">
                <a:solidFill>
                  <a:srgbClr val="2C2840"/>
                </a:solidFill>
                <a:latin typeface="Anaphora Bold"/>
              </a:rPr>
              <a:t>Вспомним изученное</a:t>
            </a:r>
          </a:p>
        </p:txBody>
      </p:sp>
      <p:pic>
        <p:nvPicPr>
          <p:cNvPr name="Picture 15" id="15"/>
          <p:cNvPicPr>
            <a:picLocks noChangeAspect="true"/>
          </p:cNvPicPr>
          <p:nvPr/>
        </p:nvPicPr>
        <p:blipFill>
          <a:blip r:embed="rId4">
            <a:alphaModFix amt="6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489493" y="2954218"/>
            <a:ext cx="227691" cy="227691"/>
          </a:xfrm>
          <a:prstGeom prst="rect">
            <a:avLst/>
          </a:prstGeom>
        </p:spPr>
      </p:pic>
      <p:pic>
        <p:nvPicPr>
          <p:cNvPr name="Picture 16" id="16"/>
          <p:cNvPicPr>
            <a:picLocks noChangeAspect="true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1028700" y="804675"/>
            <a:ext cx="554466" cy="554466"/>
          </a:xfrm>
          <a:prstGeom prst="rect">
            <a:avLst/>
          </a:prstGeom>
        </p:spPr>
      </p:pic>
      <p:pic>
        <p:nvPicPr>
          <p:cNvPr name="Picture 17" id="17"/>
          <p:cNvPicPr>
            <a:picLocks noChangeAspect="true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16768050" y="1070689"/>
            <a:ext cx="554466" cy="554466"/>
          </a:xfrm>
          <a:prstGeom prst="rect">
            <a:avLst/>
          </a:prstGeom>
        </p:spPr>
      </p:pic>
      <p:pic>
        <p:nvPicPr>
          <p:cNvPr name="Picture 18" id="18"/>
          <p:cNvPicPr>
            <a:picLocks noChangeAspect="true"/>
          </p:cNvPicPr>
          <p:nvPr/>
        </p:nvPicPr>
        <p:blipFill>
          <a:blip r:embed="rId4">
            <a:alphaModFix amt="6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3608646" y="1081908"/>
            <a:ext cx="227691" cy="227691"/>
          </a:xfrm>
          <a:prstGeom prst="rect">
            <a:avLst/>
          </a:prstGeom>
        </p:spPr>
      </p:pic>
      <p:pic>
        <p:nvPicPr>
          <p:cNvPr name="Picture 19" id="19"/>
          <p:cNvPicPr>
            <a:picLocks noChangeAspect="true"/>
          </p:cNvPicPr>
          <p:nvPr/>
        </p:nvPicPr>
        <p:blipFill>
          <a:blip r:embed="rId4">
            <a:alphaModFix amt="26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5849030" y="281140"/>
            <a:ext cx="227691" cy="227691"/>
          </a:xfrm>
          <a:prstGeom prst="rect">
            <a:avLst/>
          </a:prstGeom>
        </p:spPr>
      </p:pic>
      <p:pic>
        <p:nvPicPr>
          <p:cNvPr name="Picture 20" id="20"/>
          <p:cNvPicPr>
            <a:picLocks noChangeAspect="true"/>
          </p:cNvPicPr>
          <p:nvPr/>
        </p:nvPicPr>
        <p:blipFill>
          <a:blip r:embed="rId4">
            <a:alphaModFix amt="6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8408906" y="724227"/>
            <a:ext cx="227691" cy="227691"/>
          </a:xfrm>
          <a:prstGeom prst="rect">
            <a:avLst/>
          </a:prstGeom>
        </p:spPr>
      </p:pic>
      <p:pic>
        <p:nvPicPr>
          <p:cNvPr name="Picture 21" id="21"/>
          <p:cNvPicPr>
            <a:picLocks noChangeAspect="true"/>
          </p:cNvPicPr>
          <p:nvPr/>
        </p:nvPicPr>
        <p:blipFill>
          <a:blip r:embed="rId4">
            <a:alphaModFix amt="26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10929028" y="610381"/>
            <a:ext cx="227691" cy="227691"/>
          </a:xfrm>
          <a:prstGeom prst="rect">
            <a:avLst/>
          </a:prstGeom>
        </p:spPr>
      </p:pic>
      <p:pic>
        <p:nvPicPr>
          <p:cNvPr name="Picture 22" id="22"/>
          <p:cNvPicPr>
            <a:picLocks noChangeAspect="true"/>
          </p:cNvPicPr>
          <p:nvPr/>
        </p:nvPicPr>
        <p:blipFill>
          <a:blip r:embed="rId4">
            <a:alphaModFix amt="6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12882661" y="1511309"/>
            <a:ext cx="227691" cy="227691"/>
          </a:xfrm>
          <a:prstGeom prst="rect">
            <a:avLst/>
          </a:prstGeom>
        </p:spPr>
      </p:pic>
      <p:pic>
        <p:nvPicPr>
          <p:cNvPr name="Picture 23" id="23"/>
          <p:cNvPicPr>
            <a:picLocks noChangeAspect="true"/>
          </p:cNvPicPr>
          <p:nvPr/>
        </p:nvPicPr>
        <p:blipFill>
          <a:blip r:embed="rId4">
            <a:alphaModFix amt="26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15413439" y="1625155"/>
            <a:ext cx="227691" cy="227691"/>
          </a:xfrm>
          <a:prstGeom prst="rect">
            <a:avLst/>
          </a:prstGeom>
        </p:spPr>
      </p:pic>
      <p:pic>
        <p:nvPicPr>
          <p:cNvPr name="Picture 24" id="24"/>
          <p:cNvPicPr>
            <a:picLocks noChangeAspect="true"/>
          </p:cNvPicPr>
          <p:nvPr/>
        </p:nvPicPr>
        <p:blipFill>
          <a:blip r:embed="rId4">
            <a:alphaModFix amt="75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13980772" y="496535"/>
            <a:ext cx="227691" cy="227691"/>
          </a:xfrm>
          <a:prstGeom prst="rect">
            <a:avLst/>
          </a:prstGeom>
        </p:spPr>
      </p:pic>
      <p:pic>
        <p:nvPicPr>
          <p:cNvPr name="Picture 25" id="25"/>
          <p:cNvPicPr>
            <a:picLocks noChangeAspect="true"/>
          </p:cNvPicPr>
          <p:nvPr/>
        </p:nvPicPr>
        <p:blipFill>
          <a:blip r:embed="rId4">
            <a:alphaModFix amt="6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1820261" y="6207640"/>
            <a:ext cx="227691" cy="227691"/>
          </a:xfrm>
          <a:prstGeom prst="rect">
            <a:avLst/>
          </a:prstGeom>
        </p:spPr>
      </p:pic>
      <p:pic>
        <p:nvPicPr>
          <p:cNvPr name="Picture 26" id="26"/>
          <p:cNvPicPr>
            <a:picLocks noChangeAspect="true"/>
          </p:cNvPicPr>
          <p:nvPr/>
        </p:nvPicPr>
        <p:blipFill>
          <a:blip r:embed="rId4">
            <a:alphaModFix amt="92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603339" y="4922179"/>
            <a:ext cx="227691" cy="227691"/>
          </a:xfrm>
          <a:prstGeom prst="rect">
            <a:avLst/>
          </a:prstGeom>
        </p:spPr>
      </p:pic>
      <p:pic>
        <p:nvPicPr>
          <p:cNvPr name="Picture 27" id="27"/>
          <p:cNvPicPr>
            <a:picLocks noChangeAspect="true"/>
          </p:cNvPicPr>
          <p:nvPr/>
        </p:nvPicPr>
        <p:blipFill>
          <a:blip r:embed="rId4">
            <a:alphaModFix amt="88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15211536" y="4808333"/>
            <a:ext cx="227691" cy="227691"/>
          </a:xfrm>
          <a:prstGeom prst="rect">
            <a:avLst/>
          </a:prstGeom>
        </p:spPr>
      </p:pic>
      <p:pic>
        <p:nvPicPr>
          <p:cNvPr name="Picture 28" id="28"/>
          <p:cNvPicPr>
            <a:picLocks noChangeAspect="true"/>
          </p:cNvPicPr>
          <p:nvPr/>
        </p:nvPicPr>
        <p:blipFill>
          <a:blip r:embed="rId4">
            <a:alphaModFix amt="26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16540359" y="3380955"/>
            <a:ext cx="227691" cy="227691"/>
          </a:xfrm>
          <a:prstGeom prst="rect">
            <a:avLst/>
          </a:prstGeom>
        </p:spPr>
      </p:pic>
      <p:pic>
        <p:nvPicPr>
          <p:cNvPr name="Picture 29" id="29"/>
          <p:cNvPicPr>
            <a:picLocks noChangeAspect="true"/>
          </p:cNvPicPr>
          <p:nvPr/>
        </p:nvPicPr>
        <p:blipFill>
          <a:blip r:embed="rId6"/>
          <a:srcRect l="0" t="0" r="0" b="0"/>
          <a:stretch>
            <a:fillRect/>
          </a:stretch>
        </p:blipFill>
        <p:spPr>
          <a:xfrm flipH="false" flipV="false" rot="0">
            <a:off x="13110352" y="4628546"/>
            <a:ext cx="4504168" cy="5039628"/>
          </a:xfrm>
          <a:prstGeom prst="rect">
            <a:avLst/>
          </a:prstGeom>
        </p:spPr>
      </p:pic>
      <p:pic>
        <p:nvPicPr>
          <p:cNvPr name="Picture 30" id="30"/>
          <p:cNvPicPr>
            <a:picLocks noChangeAspect="true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1305933" y="3608646"/>
            <a:ext cx="1142461" cy="1222478"/>
          </a:xfrm>
          <a:prstGeom prst="rect">
            <a:avLst/>
          </a:prstGeom>
        </p:spPr>
      </p:pic>
      <p:sp>
        <p:nvSpPr>
          <p:cNvPr name="TextBox 31" id="31"/>
          <p:cNvSpPr txBox="true"/>
          <p:nvPr/>
        </p:nvSpPr>
        <p:spPr>
          <a:xfrm rot="0">
            <a:off x="2646299" y="3916448"/>
            <a:ext cx="16244274" cy="82480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6264"/>
              </a:lnSpc>
            </a:pPr>
            <a:r>
              <a:rPr lang="en-US" sz="5695">
                <a:solidFill>
                  <a:srgbClr val="2C2840"/>
                </a:solidFill>
                <a:latin typeface="Anaphora"/>
              </a:rPr>
              <a:t>Что изучает морфемика?</a:t>
            </a:r>
          </a:p>
        </p:txBody>
      </p:sp>
      <p:sp>
        <p:nvSpPr>
          <p:cNvPr name="TextBox 32" id="32"/>
          <p:cNvSpPr txBox="true"/>
          <p:nvPr/>
        </p:nvSpPr>
        <p:spPr>
          <a:xfrm rot="0">
            <a:off x="2762887" y="5181600"/>
            <a:ext cx="11217885" cy="319652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6264"/>
              </a:lnSpc>
            </a:pPr>
            <a:r>
              <a:rPr lang="en-US" sz="5695">
                <a:solidFill>
                  <a:srgbClr val="2C2840"/>
                </a:solidFill>
                <a:latin typeface="Anaphora"/>
              </a:rPr>
              <a:t>Какие виды морфем вы знаете?</a:t>
            </a:r>
          </a:p>
          <a:p>
            <a:pPr>
              <a:lnSpc>
                <a:spcPts val="6264"/>
              </a:lnSpc>
            </a:pPr>
            <a:r>
              <a:rPr lang="en-US" sz="5695">
                <a:solidFill>
                  <a:srgbClr val="2C2840"/>
                </a:solidFill>
                <a:latin typeface="Anaphora"/>
              </a:rPr>
              <a:t>Какую функцию выпоняет каждый из них — какой "суперсилой" обладает?</a:t>
            </a:r>
          </a:p>
        </p:txBody>
      </p:sp>
      <p:pic>
        <p:nvPicPr>
          <p:cNvPr name="Picture 33" id="33"/>
          <p:cNvPicPr>
            <a:picLocks noChangeAspect="true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1362876" y="4985163"/>
            <a:ext cx="1142461" cy="1222478"/>
          </a:xfrm>
          <a:prstGeom prst="rect">
            <a:avLst/>
          </a:prstGeom>
        </p:spPr>
      </p:pic>
      <p:pic>
        <p:nvPicPr>
          <p:cNvPr name="Picture 34" id="34"/>
          <p:cNvPicPr>
            <a:picLocks noChangeAspect="true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537559" y="8051265"/>
            <a:ext cx="2591451" cy="2087296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93CE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name="Picture 2" id="2"/>
          <p:cNvPicPr>
            <a:picLocks noChangeAspect="true"/>
          </p:cNvPicPr>
          <p:nvPr/>
        </p:nvPicPr>
        <p:blipFill>
          <a:blip r:embed="rId2">
            <a:alphaModFix amt="9999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l="0" t="0" r="0" b="0"/>
          <a:stretch>
            <a:fillRect/>
          </a:stretch>
        </p:blipFill>
        <p:spPr>
          <a:xfrm flipH="false" flipV="false" rot="-74232">
            <a:off x="6236844" y="-2626928"/>
            <a:ext cx="17572136" cy="5932715"/>
          </a:xfrm>
          <a:prstGeom prst="rect">
            <a:avLst/>
          </a:prstGeom>
        </p:spPr>
      </p:pic>
      <p:pic>
        <p:nvPicPr>
          <p:cNvPr name="Picture 3" id="3"/>
          <p:cNvPicPr>
            <a:picLocks noChangeAspect="true"/>
          </p:cNvPicPr>
          <p:nvPr/>
        </p:nvPicPr>
        <p:blipFill>
          <a:blip r:embed="rId2">
            <a:alphaModFix amt="9999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l="0" t="0" r="0" b="0"/>
          <a:stretch>
            <a:fillRect/>
          </a:stretch>
        </p:blipFill>
        <p:spPr>
          <a:xfrm flipH="true" flipV="false" rot="565976">
            <a:off x="-10325005" y="6799123"/>
            <a:ext cx="17572136" cy="5932715"/>
          </a:xfrm>
          <a:prstGeom prst="rect">
            <a:avLst/>
          </a:prstGeom>
        </p:spPr>
      </p:pic>
      <p:pic>
        <p:nvPicPr>
          <p:cNvPr name="Picture 4" id="4"/>
          <p:cNvPicPr>
            <a:picLocks noChangeAspect="true"/>
          </p:cNvPicPr>
          <p:nvPr/>
        </p:nvPicPr>
        <p:blipFill>
          <a:blip r:embed="rId4">
            <a:alphaModFix amt="26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886240" y="8639530"/>
            <a:ext cx="227691" cy="227691"/>
          </a:xfrm>
          <a:prstGeom prst="rect">
            <a:avLst/>
          </a:prstGeom>
        </p:spPr>
      </p:pic>
      <p:pic>
        <p:nvPicPr>
          <p:cNvPr name="Picture 5" id="5"/>
          <p:cNvPicPr>
            <a:picLocks noChangeAspect="true"/>
          </p:cNvPicPr>
          <p:nvPr/>
        </p:nvPicPr>
        <p:blipFill>
          <a:blip r:embed="rId2">
            <a:alphaModFix amt="9999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l="0" t="0" r="0" b="0"/>
          <a:stretch>
            <a:fillRect/>
          </a:stretch>
        </p:blipFill>
        <p:spPr>
          <a:xfrm flipH="false" flipV="false" rot="-540528">
            <a:off x="5308550" y="7660672"/>
            <a:ext cx="17572136" cy="5932715"/>
          </a:xfrm>
          <a:prstGeom prst="rect">
            <a:avLst/>
          </a:prstGeom>
        </p:spPr>
      </p:pic>
      <p:pic>
        <p:nvPicPr>
          <p:cNvPr name="Picture 6" id="6"/>
          <p:cNvPicPr>
            <a:picLocks noChangeAspect="true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2047953" y="9423943"/>
            <a:ext cx="554466" cy="554466"/>
          </a:xfrm>
          <a:prstGeom prst="rect">
            <a:avLst/>
          </a:prstGeom>
        </p:spPr>
      </p:pic>
      <p:pic>
        <p:nvPicPr>
          <p:cNvPr name="Picture 7" id="7"/>
          <p:cNvPicPr>
            <a:picLocks noChangeAspect="true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16768050" y="5653174"/>
            <a:ext cx="554466" cy="554466"/>
          </a:xfrm>
          <a:prstGeom prst="rect">
            <a:avLst/>
          </a:prstGeom>
        </p:spPr>
      </p:pic>
      <p:pic>
        <p:nvPicPr>
          <p:cNvPr name="Picture 8" id="8"/>
          <p:cNvPicPr>
            <a:picLocks noChangeAspect="true"/>
          </p:cNvPicPr>
          <p:nvPr/>
        </p:nvPicPr>
        <p:blipFill>
          <a:blip r:embed="rId4">
            <a:alphaModFix amt="6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4996442" y="9423943"/>
            <a:ext cx="227691" cy="227691"/>
          </a:xfrm>
          <a:prstGeom prst="rect">
            <a:avLst/>
          </a:prstGeom>
        </p:spPr>
      </p:pic>
      <p:pic>
        <p:nvPicPr>
          <p:cNvPr name="Picture 9" id="9"/>
          <p:cNvPicPr>
            <a:picLocks noChangeAspect="true"/>
          </p:cNvPicPr>
          <p:nvPr/>
        </p:nvPicPr>
        <p:blipFill>
          <a:blip r:embed="rId4">
            <a:alphaModFix amt="26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7500646" y="9632241"/>
            <a:ext cx="227691" cy="227691"/>
          </a:xfrm>
          <a:prstGeom prst="rect">
            <a:avLst/>
          </a:prstGeom>
        </p:spPr>
      </p:pic>
      <p:pic>
        <p:nvPicPr>
          <p:cNvPr name="Picture 10" id="10"/>
          <p:cNvPicPr>
            <a:picLocks noChangeAspect="true"/>
          </p:cNvPicPr>
          <p:nvPr/>
        </p:nvPicPr>
        <p:blipFill>
          <a:blip r:embed="rId4">
            <a:alphaModFix amt="6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9346449" y="8981067"/>
            <a:ext cx="227691" cy="227691"/>
          </a:xfrm>
          <a:prstGeom prst="rect">
            <a:avLst/>
          </a:prstGeom>
        </p:spPr>
      </p:pic>
      <p:pic>
        <p:nvPicPr>
          <p:cNvPr name="Picture 11" id="11"/>
          <p:cNvPicPr>
            <a:picLocks noChangeAspect="true"/>
          </p:cNvPicPr>
          <p:nvPr/>
        </p:nvPicPr>
        <p:blipFill>
          <a:blip r:embed="rId4">
            <a:alphaModFix amt="26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13389046" y="9632241"/>
            <a:ext cx="227691" cy="227691"/>
          </a:xfrm>
          <a:prstGeom prst="rect">
            <a:avLst/>
          </a:prstGeom>
        </p:spPr>
      </p:pic>
      <p:pic>
        <p:nvPicPr>
          <p:cNvPr name="Picture 12" id="12"/>
          <p:cNvPicPr>
            <a:picLocks noChangeAspect="true"/>
          </p:cNvPicPr>
          <p:nvPr/>
        </p:nvPicPr>
        <p:blipFill>
          <a:blip r:embed="rId4">
            <a:alphaModFix amt="6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15537296" y="9094912"/>
            <a:ext cx="227691" cy="227691"/>
          </a:xfrm>
          <a:prstGeom prst="rect">
            <a:avLst/>
          </a:prstGeom>
        </p:spPr>
      </p:pic>
      <p:pic>
        <p:nvPicPr>
          <p:cNvPr name="Picture 13" id="13"/>
          <p:cNvPicPr>
            <a:picLocks noChangeAspect="true"/>
          </p:cNvPicPr>
          <p:nvPr/>
        </p:nvPicPr>
        <p:blipFill>
          <a:blip r:embed="rId4">
            <a:alphaModFix amt="26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17599749" y="9537789"/>
            <a:ext cx="227691" cy="227691"/>
          </a:xfrm>
          <a:prstGeom prst="rect">
            <a:avLst/>
          </a:prstGeom>
        </p:spPr>
      </p:pic>
      <p:sp>
        <p:nvSpPr>
          <p:cNvPr name="TextBox 14" id="14"/>
          <p:cNvSpPr txBox="true"/>
          <p:nvPr/>
        </p:nvSpPr>
        <p:spPr>
          <a:xfrm rot="0">
            <a:off x="1469321" y="1233854"/>
            <a:ext cx="16244274" cy="240595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6264"/>
              </a:lnSpc>
            </a:pPr>
            <a:r>
              <a:rPr lang="en-US" sz="5695">
                <a:solidFill>
                  <a:srgbClr val="2C2840"/>
                </a:solidFill>
                <a:latin typeface="Anaphora"/>
              </a:rPr>
              <a:t>Если при склонении существительного гласная в суффиксе </a:t>
            </a:r>
            <a:r>
              <a:rPr lang="en-US" sz="5695">
                <a:solidFill>
                  <a:srgbClr val="2C2840"/>
                </a:solidFill>
                <a:latin typeface="Anaphora Bold"/>
              </a:rPr>
              <a:t>становится беглой</a:t>
            </a:r>
            <a:r>
              <a:rPr lang="en-US" sz="5695">
                <a:solidFill>
                  <a:srgbClr val="2C2840"/>
                </a:solidFill>
                <a:latin typeface="Anaphora"/>
              </a:rPr>
              <a:t>, то пишется </a:t>
            </a:r>
            <a:r>
              <a:rPr lang="en-US" sz="5695">
                <a:solidFill>
                  <a:srgbClr val="FE502D"/>
                </a:solidFill>
                <a:latin typeface="Anaphora Bold"/>
              </a:rPr>
              <a:t>е</a:t>
            </a:r>
            <a:r>
              <a:rPr lang="en-US" sz="5695">
                <a:solidFill>
                  <a:srgbClr val="2C2840"/>
                </a:solidFill>
                <a:latin typeface="Anaphora"/>
              </a:rPr>
              <a:t>, если она </a:t>
            </a:r>
            <a:r>
              <a:rPr lang="en-US" sz="5695">
                <a:solidFill>
                  <a:srgbClr val="2C2840"/>
                </a:solidFill>
                <a:latin typeface="Anaphora Bold"/>
              </a:rPr>
              <a:t>остается</a:t>
            </a:r>
            <a:r>
              <a:rPr lang="en-US" sz="5695">
                <a:solidFill>
                  <a:srgbClr val="2C2840"/>
                </a:solidFill>
                <a:latin typeface="Anaphora"/>
              </a:rPr>
              <a:t> – пишется </a:t>
            </a:r>
            <a:r>
              <a:rPr lang="en-US" sz="5695">
                <a:solidFill>
                  <a:srgbClr val="FE502D"/>
                </a:solidFill>
                <a:latin typeface="Anaphora Bold"/>
              </a:rPr>
              <a:t>и</a:t>
            </a:r>
            <a:r>
              <a:rPr lang="en-US" sz="5695">
                <a:solidFill>
                  <a:srgbClr val="3154A0"/>
                </a:solidFill>
                <a:latin typeface="Anaphora"/>
              </a:rPr>
              <a:t>:</a:t>
            </a:r>
          </a:p>
        </p:txBody>
      </p:sp>
      <p:pic>
        <p:nvPicPr>
          <p:cNvPr name="Picture 15" id="15"/>
          <p:cNvPicPr>
            <a:picLocks noChangeAspect="true"/>
          </p:cNvPicPr>
          <p:nvPr/>
        </p:nvPicPr>
        <p:blipFill>
          <a:blip r:embed="rId4">
            <a:alphaModFix amt="6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489493" y="2954218"/>
            <a:ext cx="227691" cy="227691"/>
          </a:xfrm>
          <a:prstGeom prst="rect">
            <a:avLst/>
          </a:prstGeom>
        </p:spPr>
      </p:pic>
      <p:pic>
        <p:nvPicPr>
          <p:cNvPr name="Picture 16" id="16"/>
          <p:cNvPicPr>
            <a:picLocks noChangeAspect="true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1028700" y="804675"/>
            <a:ext cx="554466" cy="554466"/>
          </a:xfrm>
          <a:prstGeom prst="rect">
            <a:avLst/>
          </a:prstGeom>
        </p:spPr>
      </p:pic>
      <p:pic>
        <p:nvPicPr>
          <p:cNvPr name="Picture 17" id="17"/>
          <p:cNvPicPr>
            <a:picLocks noChangeAspect="true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16768050" y="1070689"/>
            <a:ext cx="554466" cy="554466"/>
          </a:xfrm>
          <a:prstGeom prst="rect">
            <a:avLst/>
          </a:prstGeom>
        </p:spPr>
      </p:pic>
      <p:pic>
        <p:nvPicPr>
          <p:cNvPr name="Picture 18" id="18"/>
          <p:cNvPicPr>
            <a:picLocks noChangeAspect="true"/>
          </p:cNvPicPr>
          <p:nvPr/>
        </p:nvPicPr>
        <p:blipFill>
          <a:blip r:embed="rId4">
            <a:alphaModFix amt="6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3608646" y="1081908"/>
            <a:ext cx="227691" cy="227691"/>
          </a:xfrm>
          <a:prstGeom prst="rect">
            <a:avLst/>
          </a:prstGeom>
        </p:spPr>
      </p:pic>
      <p:pic>
        <p:nvPicPr>
          <p:cNvPr name="Picture 19" id="19"/>
          <p:cNvPicPr>
            <a:picLocks noChangeAspect="true"/>
          </p:cNvPicPr>
          <p:nvPr/>
        </p:nvPicPr>
        <p:blipFill>
          <a:blip r:embed="rId4">
            <a:alphaModFix amt="26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5849030" y="281140"/>
            <a:ext cx="227691" cy="227691"/>
          </a:xfrm>
          <a:prstGeom prst="rect">
            <a:avLst/>
          </a:prstGeom>
        </p:spPr>
      </p:pic>
      <p:pic>
        <p:nvPicPr>
          <p:cNvPr name="Picture 20" id="20"/>
          <p:cNvPicPr>
            <a:picLocks noChangeAspect="true"/>
          </p:cNvPicPr>
          <p:nvPr/>
        </p:nvPicPr>
        <p:blipFill>
          <a:blip r:embed="rId4">
            <a:alphaModFix amt="6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8408906" y="724227"/>
            <a:ext cx="227691" cy="227691"/>
          </a:xfrm>
          <a:prstGeom prst="rect">
            <a:avLst/>
          </a:prstGeom>
        </p:spPr>
      </p:pic>
      <p:pic>
        <p:nvPicPr>
          <p:cNvPr name="Picture 21" id="21"/>
          <p:cNvPicPr>
            <a:picLocks noChangeAspect="true"/>
          </p:cNvPicPr>
          <p:nvPr/>
        </p:nvPicPr>
        <p:blipFill>
          <a:blip r:embed="rId4">
            <a:alphaModFix amt="26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10929028" y="610381"/>
            <a:ext cx="227691" cy="227691"/>
          </a:xfrm>
          <a:prstGeom prst="rect">
            <a:avLst/>
          </a:prstGeom>
        </p:spPr>
      </p:pic>
      <p:pic>
        <p:nvPicPr>
          <p:cNvPr name="Picture 22" id="22"/>
          <p:cNvPicPr>
            <a:picLocks noChangeAspect="true"/>
          </p:cNvPicPr>
          <p:nvPr/>
        </p:nvPicPr>
        <p:blipFill>
          <a:blip r:embed="rId4">
            <a:alphaModFix amt="6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12882661" y="1511309"/>
            <a:ext cx="227691" cy="227691"/>
          </a:xfrm>
          <a:prstGeom prst="rect">
            <a:avLst/>
          </a:prstGeom>
        </p:spPr>
      </p:pic>
      <p:pic>
        <p:nvPicPr>
          <p:cNvPr name="Picture 23" id="23"/>
          <p:cNvPicPr>
            <a:picLocks noChangeAspect="true"/>
          </p:cNvPicPr>
          <p:nvPr/>
        </p:nvPicPr>
        <p:blipFill>
          <a:blip r:embed="rId4">
            <a:alphaModFix amt="26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15309605" y="1625155"/>
            <a:ext cx="227691" cy="227691"/>
          </a:xfrm>
          <a:prstGeom prst="rect">
            <a:avLst/>
          </a:prstGeom>
        </p:spPr>
      </p:pic>
      <p:pic>
        <p:nvPicPr>
          <p:cNvPr name="Picture 24" id="24"/>
          <p:cNvPicPr>
            <a:picLocks noChangeAspect="true"/>
          </p:cNvPicPr>
          <p:nvPr/>
        </p:nvPicPr>
        <p:blipFill>
          <a:blip r:embed="rId4">
            <a:alphaModFix amt="75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13980772" y="496535"/>
            <a:ext cx="227691" cy="227691"/>
          </a:xfrm>
          <a:prstGeom prst="rect">
            <a:avLst/>
          </a:prstGeom>
        </p:spPr>
      </p:pic>
      <p:pic>
        <p:nvPicPr>
          <p:cNvPr name="Picture 25" id="25"/>
          <p:cNvPicPr>
            <a:picLocks noChangeAspect="true"/>
          </p:cNvPicPr>
          <p:nvPr/>
        </p:nvPicPr>
        <p:blipFill>
          <a:blip r:embed="rId4">
            <a:alphaModFix amt="6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1820261" y="6207640"/>
            <a:ext cx="227691" cy="227691"/>
          </a:xfrm>
          <a:prstGeom prst="rect">
            <a:avLst/>
          </a:prstGeom>
        </p:spPr>
      </p:pic>
      <p:pic>
        <p:nvPicPr>
          <p:cNvPr name="Picture 26" id="26"/>
          <p:cNvPicPr>
            <a:picLocks noChangeAspect="true"/>
          </p:cNvPicPr>
          <p:nvPr/>
        </p:nvPicPr>
        <p:blipFill>
          <a:blip r:embed="rId4">
            <a:alphaModFix amt="92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603339" y="4922179"/>
            <a:ext cx="227691" cy="227691"/>
          </a:xfrm>
          <a:prstGeom prst="rect">
            <a:avLst/>
          </a:prstGeom>
        </p:spPr>
      </p:pic>
      <p:pic>
        <p:nvPicPr>
          <p:cNvPr name="Picture 27" id="27"/>
          <p:cNvPicPr>
            <a:picLocks noChangeAspect="true"/>
          </p:cNvPicPr>
          <p:nvPr/>
        </p:nvPicPr>
        <p:blipFill>
          <a:blip r:embed="rId4">
            <a:alphaModFix amt="88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15211536" y="4808333"/>
            <a:ext cx="227691" cy="227691"/>
          </a:xfrm>
          <a:prstGeom prst="rect">
            <a:avLst/>
          </a:prstGeom>
        </p:spPr>
      </p:pic>
      <p:pic>
        <p:nvPicPr>
          <p:cNvPr name="Picture 28" id="28"/>
          <p:cNvPicPr>
            <a:picLocks noChangeAspect="true"/>
          </p:cNvPicPr>
          <p:nvPr/>
        </p:nvPicPr>
        <p:blipFill>
          <a:blip r:embed="rId4">
            <a:alphaModFix amt="26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16540359" y="3380955"/>
            <a:ext cx="227691" cy="227691"/>
          </a:xfrm>
          <a:prstGeom prst="rect">
            <a:avLst/>
          </a:prstGeom>
        </p:spPr>
      </p:pic>
      <p:pic>
        <p:nvPicPr>
          <p:cNvPr name="Picture 29" id="29"/>
          <p:cNvPicPr>
            <a:picLocks noChangeAspect="true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489493" y="4292852"/>
            <a:ext cx="3046711" cy="5567080"/>
          </a:xfrm>
          <a:prstGeom prst="rect">
            <a:avLst/>
          </a:prstGeom>
        </p:spPr>
      </p:pic>
      <p:sp>
        <p:nvSpPr>
          <p:cNvPr name="TextBox 30" id="30"/>
          <p:cNvSpPr txBox="true"/>
          <p:nvPr/>
        </p:nvSpPr>
        <p:spPr>
          <a:xfrm rot="0">
            <a:off x="4589562" y="4133539"/>
            <a:ext cx="16244274" cy="161537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6264"/>
              </a:lnSpc>
            </a:pPr>
            <a:r>
              <a:rPr lang="en-US" sz="5695">
                <a:solidFill>
                  <a:srgbClr val="009B3E"/>
                </a:solidFill>
                <a:latin typeface="Anaphora"/>
              </a:rPr>
              <a:t> ключ</a:t>
            </a:r>
            <a:r>
              <a:rPr lang="en-US" u="sng" sz="5695">
                <a:solidFill>
                  <a:srgbClr val="009B3E"/>
                </a:solidFill>
                <a:latin typeface="Anaphora"/>
              </a:rPr>
              <a:t>и</a:t>
            </a:r>
            <a:r>
              <a:rPr lang="en-US" sz="5695">
                <a:solidFill>
                  <a:srgbClr val="009B3E"/>
                </a:solidFill>
                <a:latin typeface="Anaphora"/>
              </a:rPr>
              <a:t>к — ключ</a:t>
            </a:r>
            <a:r>
              <a:rPr lang="en-US" u="sng" sz="5695">
                <a:solidFill>
                  <a:srgbClr val="009B3E"/>
                </a:solidFill>
                <a:latin typeface="Anaphora"/>
              </a:rPr>
              <a:t>и</a:t>
            </a:r>
            <a:r>
              <a:rPr lang="en-US" sz="5695">
                <a:solidFill>
                  <a:srgbClr val="009B3E"/>
                </a:solidFill>
                <a:latin typeface="Anaphora"/>
              </a:rPr>
              <a:t>ка </a:t>
            </a:r>
          </a:p>
          <a:p>
            <a:pPr>
              <a:lnSpc>
                <a:spcPts val="6264"/>
              </a:lnSpc>
            </a:pPr>
            <a:r>
              <a:rPr lang="en-US" sz="5695">
                <a:solidFill>
                  <a:srgbClr val="009B3E"/>
                </a:solidFill>
                <a:latin typeface="Anaphora"/>
              </a:rPr>
              <a:t> замочек — замо</a:t>
            </a:r>
            <a:r>
              <a:rPr lang="en-US" u="sng" sz="5695">
                <a:solidFill>
                  <a:srgbClr val="009B3E"/>
                </a:solidFill>
                <a:latin typeface="Anaphora"/>
              </a:rPr>
              <a:t>чк</a:t>
            </a:r>
            <a:r>
              <a:rPr lang="en-US" sz="5695">
                <a:solidFill>
                  <a:srgbClr val="009B3E"/>
                </a:solidFill>
                <a:latin typeface="Anaphora"/>
              </a:rPr>
              <a:t>а</a:t>
            </a:r>
          </a:p>
        </p:txBody>
      </p:sp>
      <p:pic>
        <p:nvPicPr>
          <p:cNvPr name="Picture 31" id="31"/>
          <p:cNvPicPr>
            <a:picLocks noChangeAspect="true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rcRect l="0" t="0" r="0" b="0"/>
          <a:stretch>
            <a:fillRect/>
          </a:stretch>
        </p:blipFill>
        <p:spPr>
          <a:xfrm flipH="false" flipV="false" rot="-1287896">
            <a:off x="7038639" y="6767293"/>
            <a:ext cx="4843311" cy="2285746"/>
          </a:xfrm>
          <a:prstGeom prst="rect">
            <a:avLst/>
          </a:prstGeom>
        </p:spPr>
      </p:pic>
      <p:pic>
        <p:nvPicPr>
          <p:cNvPr name="Picture 32" id="32"/>
          <p:cNvPicPr>
            <a:picLocks noChangeAspect="true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rcRect l="0" t="0" r="0" b="0"/>
          <a:stretch>
            <a:fillRect/>
          </a:stretch>
        </p:blipFill>
        <p:spPr>
          <a:xfrm flipH="false" flipV="false" rot="-1209403">
            <a:off x="13118367" y="4822251"/>
            <a:ext cx="3016542" cy="4210909"/>
          </a:xfrm>
          <a:prstGeom prst="rect">
            <a:avLst/>
          </a:prstGeom>
        </p:spPr>
      </p:pic>
      <p:pic>
        <p:nvPicPr>
          <p:cNvPr name="Picture 33" id="33"/>
          <p:cNvPicPr>
            <a:picLocks noChangeAspect="true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rcRect l="0" t="0" r="0" b="0"/>
          <a:stretch>
            <a:fillRect/>
          </a:stretch>
        </p:blipFill>
        <p:spPr>
          <a:xfrm flipH="false" flipV="false" rot="-9995166">
            <a:off x="1745944" y="4373151"/>
            <a:ext cx="1415917" cy="390114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93CE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name="Picture 2" id="2"/>
          <p:cNvPicPr>
            <a:picLocks noChangeAspect="true"/>
          </p:cNvPicPr>
          <p:nvPr/>
        </p:nvPicPr>
        <p:blipFill>
          <a:blip r:embed="rId2">
            <a:alphaModFix amt="9999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l="0" t="0" r="0" b="0"/>
          <a:stretch>
            <a:fillRect/>
          </a:stretch>
        </p:blipFill>
        <p:spPr>
          <a:xfrm flipH="false" flipV="false" rot="-74232">
            <a:off x="6236844" y="-2626928"/>
            <a:ext cx="17572136" cy="5932715"/>
          </a:xfrm>
          <a:prstGeom prst="rect">
            <a:avLst/>
          </a:prstGeom>
        </p:spPr>
      </p:pic>
      <p:pic>
        <p:nvPicPr>
          <p:cNvPr name="Picture 3" id="3"/>
          <p:cNvPicPr>
            <a:picLocks noChangeAspect="true"/>
          </p:cNvPicPr>
          <p:nvPr/>
        </p:nvPicPr>
        <p:blipFill>
          <a:blip r:embed="rId2">
            <a:alphaModFix amt="9999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l="0" t="0" r="0" b="0"/>
          <a:stretch>
            <a:fillRect/>
          </a:stretch>
        </p:blipFill>
        <p:spPr>
          <a:xfrm flipH="true" flipV="false" rot="565976">
            <a:off x="-10325005" y="6799123"/>
            <a:ext cx="17572136" cy="5932715"/>
          </a:xfrm>
          <a:prstGeom prst="rect">
            <a:avLst/>
          </a:prstGeom>
        </p:spPr>
      </p:pic>
      <p:pic>
        <p:nvPicPr>
          <p:cNvPr name="Picture 4" id="4"/>
          <p:cNvPicPr>
            <a:picLocks noChangeAspect="true"/>
          </p:cNvPicPr>
          <p:nvPr/>
        </p:nvPicPr>
        <p:blipFill>
          <a:blip r:embed="rId4">
            <a:alphaModFix amt="26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886240" y="8639530"/>
            <a:ext cx="227691" cy="227691"/>
          </a:xfrm>
          <a:prstGeom prst="rect">
            <a:avLst/>
          </a:prstGeom>
        </p:spPr>
      </p:pic>
      <p:pic>
        <p:nvPicPr>
          <p:cNvPr name="Picture 5" id="5"/>
          <p:cNvPicPr>
            <a:picLocks noChangeAspect="true"/>
          </p:cNvPicPr>
          <p:nvPr/>
        </p:nvPicPr>
        <p:blipFill>
          <a:blip r:embed="rId6"/>
          <a:srcRect l="39858" t="18312" r="19721" b="23846"/>
          <a:stretch>
            <a:fillRect/>
          </a:stretch>
        </p:blipFill>
        <p:spPr>
          <a:xfrm flipH="false" flipV="false" rot="-1261293">
            <a:off x="13314701" y="7525178"/>
            <a:ext cx="1940284" cy="1499310"/>
          </a:xfrm>
          <a:prstGeom prst="rect">
            <a:avLst/>
          </a:prstGeom>
        </p:spPr>
      </p:pic>
      <p:pic>
        <p:nvPicPr>
          <p:cNvPr name="Picture 6" id="6"/>
          <p:cNvPicPr>
            <a:picLocks noChangeAspect="true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2047953" y="9423943"/>
            <a:ext cx="554466" cy="554466"/>
          </a:xfrm>
          <a:prstGeom prst="rect">
            <a:avLst/>
          </a:prstGeom>
        </p:spPr>
      </p:pic>
      <p:pic>
        <p:nvPicPr>
          <p:cNvPr name="Picture 7" id="7"/>
          <p:cNvPicPr>
            <a:picLocks noChangeAspect="true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16768050" y="5653174"/>
            <a:ext cx="554466" cy="554466"/>
          </a:xfrm>
          <a:prstGeom prst="rect">
            <a:avLst/>
          </a:prstGeom>
        </p:spPr>
      </p:pic>
      <p:pic>
        <p:nvPicPr>
          <p:cNvPr name="Picture 8" id="8"/>
          <p:cNvPicPr>
            <a:picLocks noChangeAspect="true"/>
          </p:cNvPicPr>
          <p:nvPr/>
        </p:nvPicPr>
        <p:blipFill>
          <a:blip r:embed="rId4">
            <a:alphaModFix amt="6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4996442" y="9423943"/>
            <a:ext cx="227691" cy="227691"/>
          </a:xfrm>
          <a:prstGeom prst="rect">
            <a:avLst/>
          </a:prstGeom>
        </p:spPr>
      </p:pic>
      <p:pic>
        <p:nvPicPr>
          <p:cNvPr name="Picture 9" id="9"/>
          <p:cNvPicPr>
            <a:picLocks noChangeAspect="true"/>
          </p:cNvPicPr>
          <p:nvPr/>
        </p:nvPicPr>
        <p:blipFill>
          <a:blip r:embed="rId4">
            <a:alphaModFix amt="26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7500646" y="9632241"/>
            <a:ext cx="227691" cy="227691"/>
          </a:xfrm>
          <a:prstGeom prst="rect">
            <a:avLst/>
          </a:prstGeom>
        </p:spPr>
      </p:pic>
      <p:pic>
        <p:nvPicPr>
          <p:cNvPr name="Picture 10" id="10"/>
          <p:cNvPicPr>
            <a:picLocks noChangeAspect="true"/>
          </p:cNvPicPr>
          <p:nvPr/>
        </p:nvPicPr>
        <p:blipFill>
          <a:blip r:embed="rId4">
            <a:alphaModFix amt="6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9346449" y="8981067"/>
            <a:ext cx="227691" cy="227691"/>
          </a:xfrm>
          <a:prstGeom prst="rect">
            <a:avLst/>
          </a:prstGeom>
        </p:spPr>
      </p:pic>
      <p:pic>
        <p:nvPicPr>
          <p:cNvPr name="Picture 11" id="11"/>
          <p:cNvPicPr>
            <a:picLocks noChangeAspect="true"/>
          </p:cNvPicPr>
          <p:nvPr/>
        </p:nvPicPr>
        <p:blipFill>
          <a:blip r:embed="rId4">
            <a:alphaModFix amt="26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13389046" y="9632241"/>
            <a:ext cx="227691" cy="227691"/>
          </a:xfrm>
          <a:prstGeom prst="rect">
            <a:avLst/>
          </a:prstGeom>
        </p:spPr>
      </p:pic>
      <p:pic>
        <p:nvPicPr>
          <p:cNvPr name="Picture 12" id="12"/>
          <p:cNvPicPr>
            <a:picLocks noChangeAspect="true"/>
          </p:cNvPicPr>
          <p:nvPr/>
        </p:nvPicPr>
        <p:blipFill>
          <a:blip r:embed="rId4">
            <a:alphaModFix amt="6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15537296" y="9094912"/>
            <a:ext cx="227691" cy="227691"/>
          </a:xfrm>
          <a:prstGeom prst="rect">
            <a:avLst/>
          </a:prstGeom>
        </p:spPr>
      </p:pic>
      <p:pic>
        <p:nvPicPr>
          <p:cNvPr name="Picture 13" id="13"/>
          <p:cNvPicPr>
            <a:picLocks noChangeAspect="true"/>
          </p:cNvPicPr>
          <p:nvPr/>
        </p:nvPicPr>
        <p:blipFill>
          <a:blip r:embed="rId4">
            <a:alphaModFix amt="26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17599749" y="9537789"/>
            <a:ext cx="227691" cy="227691"/>
          </a:xfrm>
          <a:prstGeom prst="rect">
            <a:avLst/>
          </a:prstGeom>
        </p:spPr>
      </p:pic>
      <p:sp>
        <p:nvSpPr>
          <p:cNvPr name="TextBox 14" id="14"/>
          <p:cNvSpPr txBox="true"/>
          <p:nvPr/>
        </p:nvSpPr>
        <p:spPr>
          <a:xfrm rot="0">
            <a:off x="3248367" y="1457720"/>
            <a:ext cx="14184941" cy="635882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6264"/>
              </a:lnSpc>
            </a:pPr>
            <a:r>
              <a:rPr lang="en-US" sz="5695">
                <a:solidFill>
                  <a:srgbClr val="2C2840"/>
                </a:solidFill>
                <a:latin typeface="Anaphora"/>
              </a:rPr>
              <a:t>Не путайте суффиксы </a:t>
            </a:r>
            <a:r>
              <a:rPr lang="en-US" sz="5695">
                <a:solidFill>
                  <a:srgbClr val="DB4231"/>
                </a:solidFill>
                <a:latin typeface="Anaphora"/>
              </a:rPr>
              <a:t>-ек-</a:t>
            </a:r>
            <a:r>
              <a:rPr lang="en-US" sz="5695">
                <a:solidFill>
                  <a:srgbClr val="2C2840"/>
                </a:solidFill>
                <a:latin typeface="Anaphora"/>
              </a:rPr>
              <a:t> и </a:t>
            </a:r>
            <a:r>
              <a:rPr lang="en-US" sz="5695">
                <a:solidFill>
                  <a:srgbClr val="DB4231"/>
                </a:solidFill>
                <a:latin typeface="Anaphora"/>
              </a:rPr>
              <a:t>-ик-</a:t>
            </a:r>
            <a:r>
              <a:rPr lang="en-US" sz="5695">
                <a:solidFill>
                  <a:srgbClr val="2C2840"/>
                </a:solidFill>
                <a:latin typeface="Anaphora"/>
              </a:rPr>
              <a:t>, где гласные чередуются, с суффиксом </a:t>
            </a:r>
            <a:r>
              <a:rPr lang="en-US" sz="5695">
                <a:solidFill>
                  <a:srgbClr val="DB4231"/>
                </a:solidFill>
                <a:latin typeface="Anaphora"/>
              </a:rPr>
              <a:t>-чик-</a:t>
            </a:r>
            <a:r>
              <a:rPr lang="en-US" sz="5695">
                <a:solidFill>
                  <a:srgbClr val="2C2840"/>
                </a:solidFill>
                <a:latin typeface="Anaphora"/>
              </a:rPr>
              <a:t>, который всегда пишется с </a:t>
            </a:r>
            <a:r>
              <a:rPr lang="en-US" sz="5695">
                <a:solidFill>
                  <a:srgbClr val="DB4231"/>
                </a:solidFill>
                <a:latin typeface="Anaphora"/>
              </a:rPr>
              <a:t>и</a:t>
            </a:r>
            <a:r>
              <a:rPr lang="en-US" sz="5695">
                <a:solidFill>
                  <a:srgbClr val="2C2840"/>
                </a:solidFill>
                <a:latin typeface="Anaphora"/>
              </a:rPr>
              <a:t>: </a:t>
            </a:r>
          </a:p>
          <a:p>
            <a:pPr>
              <a:lnSpc>
                <a:spcPts val="6264"/>
              </a:lnSpc>
            </a:pPr>
          </a:p>
          <a:p>
            <a:pPr>
              <a:lnSpc>
                <a:spcPts val="6264"/>
              </a:lnSpc>
            </a:pPr>
            <a:r>
              <a:rPr lang="en-US" sz="5695">
                <a:solidFill>
                  <a:srgbClr val="008D38"/>
                </a:solidFill>
                <a:latin typeface="Anaphora"/>
              </a:rPr>
              <a:t>телефон</a:t>
            </a:r>
            <a:r>
              <a:rPr lang="en-US" u="sng" sz="5695">
                <a:solidFill>
                  <a:srgbClr val="008D38"/>
                </a:solidFill>
                <a:latin typeface="Anaphora"/>
              </a:rPr>
              <a:t>чик</a:t>
            </a:r>
            <a:r>
              <a:rPr lang="en-US" sz="5695">
                <a:solidFill>
                  <a:srgbClr val="008D38"/>
                </a:solidFill>
                <a:latin typeface="Anaphora"/>
              </a:rPr>
              <a:t>, </a:t>
            </a:r>
          </a:p>
          <a:p>
            <a:pPr>
              <a:lnSpc>
                <a:spcPts val="6264"/>
              </a:lnSpc>
            </a:pPr>
          </a:p>
          <a:p>
            <a:pPr>
              <a:lnSpc>
                <a:spcPts val="6264"/>
              </a:lnSpc>
            </a:pPr>
            <a:r>
              <a:rPr lang="en-US" sz="5695">
                <a:solidFill>
                  <a:srgbClr val="008D38"/>
                </a:solidFill>
                <a:latin typeface="Anaphora"/>
              </a:rPr>
              <a:t>пеналь</a:t>
            </a:r>
            <a:r>
              <a:rPr lang="en-US" u="sng" sz="5695">
                <a:solidFill>
                  <a:srgbClr val="008D38"/>
                </a:solidFill>
                <a:latin typeface="Anaphora"/>
              </a:rPr>
              <a:t>чик</a:t>
            </a:r>
            <a:r>
              <a:rPr lang="en-US" sz="5695">
                <a:solidFill>
                  <a:srgbClr val="2C2840"/>
                </a:solidFill>
                <a:latin typeface="Anaphora"/>
              </a:rPr>
              <a:t>. </a:t>
            </a:r>
          </a:p>
          <a:p>
            <a:pPr>
              <a:lnSpc>
                <a:spcPts val="6264"/>
              </a:lnSpc>
            </a:pPr>
          </a:p>
        </p:txBody>
      </p:sp>
      <p:pic>
        <p:nvPicPr>
          <p:cNvPr name="Picture 15" id="15"/>
          <p:cNvPicPr>
            <a:picLocks noChangeAspect="true"/>
          </p:cNvPicPr>
          <p:nvPr/>
        </p:nvPicPr>
        <p:blipFill>
          <a:blip r:embed="rId4">
            <a:alphaModFix amt="6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489493" y="2954218"/>
            <a:ext cx="227691" cy="227691"/>
          </a:xfrm>
          <a:prstGeom prst="rect">
            <a:avLst/>
          </a:prstGeom>
        </p:spPr>
      </p:pic>
      <p:pic>
        <p:nvPicPr>
          <p:cNvPr name="Picture 16" id="16"/>
          <p:cNvPicPr>
            <a:picLocks noChangeAspect="true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1028700" y="804675"/>
            <a:ext cx="554466" cy="554466"/>
          </a:xfrm>
          <a:prstGeom prst="rect">
            <a:avLst/>
          </a:prstGeom>
        </p:spPr>
      </p:pic>
      <p:pic>
        <p:nvPicPr>
          <p:cNvPr name="Picture 17" id="17"/>
          <p:cNvPicPr>
            <a:picLocks noChangeAspect="true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16768050" y="1070689"/>
            <a:ext cx="554466" cy="554466"/>
          </a:xfrm>
          <a:prstGeom prst="rect">
            <a:avLst/>
          </a:prstGeom>
        </p:spPr>
      </p:pic>
      <p:pic>
        <p:nvPicPr>
          <p:cNvPr name="Picture 18" id="18"/>
          <p:cNvPicPr>
            <a:picLocks noChangeAspect="true"/>
          </p:cNvPicPr>
          <p:nvPr/>
        </p:nvPicPr>
        <p:blipFill>
          <a:blip r:embed="rId4">
            <a:alphaModFix amt="6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3608646" y="1081908"/>
            <a:ext cx="227691" cy="227691"/>
          </a:xfrm>
          <a:prstGeom prst="rect">
            <a:avLst/>
          </a:prstGeom>
        </p:spPr>
      </p:pic>
      <p:pic>
        <p:nvPicPr>
          <p:cNvPr name="Picture 19" id="19"/>
          <p:cNvPicPr>
            <a:picLocks noChangeAspect="true"/>
          </p:cNvPicPr>
          <p:nvPr/>
        </p:nvPicPr>
        <p:blipFill>
          <a:blip r:embed="rId4">
            <a:alphaModFix amt="26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5849030" y="281140"/>
            <a:ext cx="227691" cy="227691"/>
          </a:xfrm>
          <a:prstGeom prst="rect">
            <a:avLst/>
          </a:prstGeom>
        </p:spPr>
      </p:pic>
      <p:pic>
        <p:nvPicPr>
          <p:cNvPr name="Picture 20" id="20"/>
          <p:cNvPicPr>
            <a:picLocks noChangeAspect="true"/>
          </p:cNvPicPr>
          <p:nvPr/>
        </p:nvPicPr>
        <p:blipFill>
          <a:blip r:embed="rId4">
            <a:alphaModFix amt="6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8408906" y="724227"/>
            <a:ext cx="227691" cy="227691"/>
          </a:xfrm>
          <a:prstGeom prst="rect">
            <a:avLst/>
          </a:prstGeom>
        </p:spPr>
      </p:pic>
      <p:pic>
        <p:nvPicPr>
          <p:cNvPr name="Picture 21" id="21"/>
          <p:cNvPicPr>
            <a:picLocks noChangeAspect="true"/>
          </p:cNvPicPr>
          <p:nvPr/>
        </p:nvPicPr>
        <p:blipFill>
          <a:blip r:embed="rId4">
            <a:alphaModFix amt="26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10929028" y="610381"/>
            <a:ext cx="227691" cy="227691"/>
          </a:xfrm>
          <a:prstGeom prst="rect">
            <a:avLst/>
          </a:prstGeom>
        </p:spPr>
      </p:pic>
      <p:pic>
        <p:nvPicPr>
          <p:cNvPr name="Picture 22" id="22"/>
          <p:cNvPicPr>
            <a:picLocks noChangeAspect="true"/>
          </p:cNvPicPr>
          <p:nvPr/>
        </p:nvPicPr>
        <p:blipFill>
          <a:blip r:embed="rId4">
            <a:alphaModFix amt="6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12882661" y="1511309"/>
            <a:ext cx="227691" cy="227691"/>
          </a:xfrm>
          <a:prstGeom prst="rect">
            <a:avLst/>
          </a:prstGeom>
        </p:spPr>
      </p:pic>
      <p:pic>
        <p:nvPicPr>
          <p:cNvPr name="Picture 23" id="23"/>
          <p:cNvPicPr>
            <a:picLocks noChangeAspect="true"/>
          </p:cNvPicPr>
          <p:nvPr/>
        </p:nvPicPr>
        <p:blipFill>
          <a:blip r:embed="rId4">
            <a:alphaModFix amt="26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15309605" y="1625155"/>
            <a:ext cx="227691" cy="227691"/>
          </a:xfrm>
          <a:prstGeom prst="rect">
            <a:avLst/>
          </a:prstGeom>
        </p:spPr>
      </p:pic>
      <p:pic>
        <p:nvPicPr>
          <p:cNvPr name="Picture 24" id="24"/>
          <p:cNvPicPr>
            <a:picLocks noChangeAspect="true"/>
          </p:cNvPicPr>
          <p:nvPr/>
        </p:nvPicPr>
        <p:blipFill>
          <a:blip r:embed="rId4">
            <a:alphaModFix amt="75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13980772" y="496535"/>
            <a:ext cx="227691" cy="227691"/>
          </a:xfrm>
          <a:prstGeom prst="rect">
            <a:avLst/>
          </a:prstGeom>
        </p:spPr>
      </p:pic>
      <p:pic>
        <p:nvPicPr>
          <p:cNvPr name="Picture 25" id="25"/>
          <p:cNvPicPr>
            <a:picLocks noChangeAspect="true"/>
          </p:cNvPicPr>
          <p:nvPr/>
        </p:nvPicPr>
        <p:blipFill>
          <a:blip r:embed="rId4">
            <a:alphaModFix amt="6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1820261" y="6207640"/>
            <a:ext cx="227691" cy="227691"/>
          </a:xfrm>
          <a:prstGeom prst="rect">
            <a:avLst/>
          </a:prstGeom>
        </p:spPr>
      </p:pic>
      <p:pic>
        <p:nvPicPr>
          <p:cNvPr name="Picture 26" id="26"/>
          <p:cNvPicPr>
            <a:picLocks noChangeAspect="true"/>
          </p:cNvPicPr>
          <p:nvPr/>
        </p:nvPicPr>
        <p:blipFill>
          <a:blip r:embed="rId4">
            <a:alphaModFix amt="92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603339" y="4922179"/>
            <a:ext cx="227691" cy="227691"/>
          </a:xfrm>
          <a:prstGeom prst="rect">
            <a:avLst/>
          </a:prstGeom>
        </p:spPr>
      </p:pic>
      <p:pic>
        <p:nvPicPr>
          <p:cNvPr name="Picture 27" id="27"/>
          <p:cNvPicPr>
            <a:picLocks noChangeAspect="true"/>
          </p:cNvPicPr>
          <p:nvPr/>
        </p:nvPicPr>
        <p:blipFill>
          <a:blip r:embed="rId4">
            <a:alphaModFix amt="88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15211536" y="4808333"/>
            <a:ext cx="227691" cy="227691"/>
          </a:xfrm>
          <a:prstGeom prst="rect">
            <a:avLst/>
          </a:prstGeom>
        </p:spPr>
      </p:pic>
      <p:pic>
        <p:nvPicPr>
          <p:cNvPr name="Picture 28" id="28"/>
          <p:cNvPicPr>
            <a:picLocks noChangeAspect="true"/>
          </p:cNvPicPr>
          <p:nvPr/>
        </p:nvPicPr>
        <p:blipFill>
          <a:blip r:embed="rId4">
            <a:alphaModFix amt="26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16540359" y="3380955"/>
            <a:ext cx="227691" cy="227691"/>
          </a:xfrm>
          <a:prstGeom prst="rect">
            <a:avLst/>
          </a:prstGeom>
        </p:spPr>
      </p:pic>
      <p:pic>
        <p:nvPicPr>
          <p:cNvPr name="Picture 29" id="29"/>
          <p:cNvPicPr>
            <a:picLocks noChangeAspect="true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1109355" y="1309600"/>
            <a:ext cx="1421812" cy="3179388"/>
          </a:xfrm>
          <a:prstGeom prst="rect">
            <a:avLst/>
          </a:prstGeom>
        </p:spPr>
      </p:pic>
      <p:pic>
        <p:nvPicPr>
          <p:cNvPr name="Picture 30" id="30"/>
          <p:cNvPicPr>
            <a:picLocks noChangeAspect="true"/>
          </p:cNvPicPr>
          <p:nvPr/>
        </p:nvPicPr>
        <p:blipFill>
          <a:blip r:embed="rId9"/>
          <a:srcRect l="0" t="0" r="0" b="0"/>
          <a:stretch>
            <a:fillRect/>
          </a:stretch>
        </p:blipFill>
        <p:spPr>
          <a:xfrm flipH="false" flipV="false" rot="0">
            <a:off x="13405341" y="4839388"/>
            <a:ext cx="4308254" cy="5020544"/>
          </a:xfrm>
          <a:prstGeom prst="rect">
            <a:avLst/>
          </a:prstGeom>
        </p:spPr>
      </p:pic>
      <p:pic>
        <p:nvPicPr>
          <p:cNvPr name="Picture 31" id="31"/>
          <p:cNvPicPr>
            <a:picLocks noChangeAspect="true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9764725" y="4341668"/>
            <a:ext cx="3493839" cy="4114800"/>
          </a:xfrm>
          <a:prstGeom prst="rect">
            <a:avLst/>
          </a:prstGeom>
        </p:spPr>
      </p:pic>
      <p:sp>
        <p:nvSpPr>
          <p:cNvPr name="TextBox 32" id="32"/>
          <p:cNvSpPr txBox="true"/>
          <p:nvPr/>
        </p:nvSpPr>
        <p:spPr>
          <a:xfrm rot="0">
            <a:off x="9054874" y="4946083"/>
            <a:ext cx="4018694" cy="369344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7229"/>
              </a:lnSpc>
            </a:pPr>
            <a:r>
              <a:rPr lang="en-US" sz="6572">
                <a:solidFill>
                  <a:srgbClr val="2C2840"/>
                </a:solidFill>
                <a:latin typeface="Anaphora"/>
              </a:rPr>
              <a:t>Я </a:t>
            </a:r>
          </a:p>
          <a:p>
            <a:pPr algn="ctr">
              <a:lnSpc>
                <a:spcPts val="7229"/>
              </a:lnSpc>
            </a:pPr>
            <a:r>
              <a:rPr lang="en-US" sz="6572">
                <a:solidFill>
                  <a:srgbClr val="2C2840"/>
                </a:solidFill>
                <a:latin typeface="Anaphora"/>
              </a:rPr>
              <a:t>не </a:t>
            </a:r>
          </a:p>
          <a:p>
            <a:pPr algn="ctr">
              <a:lnSpc>
                <a:spcPts val="7229"/>
              </a:lnSpc>
            </a:pPr>
            <a:r>
              <a:rPr lang="en-US" sz="6572">
                <a:solidFill>
                  <a:srgbClr val="DB4231"/>
                </a:solidFill>
                <a:latin typeface="Anaphora"/>
              </a:rPr>
              <a:t>-ик-</a:t>
            </a:r>
            <a:r>
              <a:rPr lang="en-US" sz="6572">
                <a:solidFill>
                  <a:srgbClr val="2C2840"/>
                </a:solidFill>
                <a:latin typeface="Anaphora"/>
              </a:rPr>
              <a:t>!</a:t>
            </a:r>
          </a:p>
          <a:p>
            <a:pPr>
              <a:lnSpc>
                <a:spcPts val="7229"/>
              </a:lnSpc>
            </a:pPr>
          </a:p>
        </p:txBody>
      </p:sp>
      <p:pic>
        <p:nvPicPr>
          <p:cNvPr name="Picture 33" id="33"/>
          <p:cNvPicPr>
            <a:picLocks noChangeAspect="true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rcRect l="0" t="0" r="53372" b="56621"/>
          <a:stretch>
            <a:fillRect/>
          </a:stretch>
        </p:blipFill>
        <p:spPr>
          <a:xfrm flipH="false" flipV="false" rot="4196557">
            <a:off x="12023655" y="8026286"/>
            <a:ext cx="1263273" cy="1836314"/>
          </a:xfrm>
          <a:prstGeom prst="rect">
            <a:avLst/>
          </a:prstGeom>
        </p:spPr>
      </p:pic>
      <p:pic>
        <p:nvPicPr>
          <p:cNvPr name="Picture 34" id="34"/>
          <p:cNvPicPr>
            <a:picLocks noChangeAspect="true"/>
          </p:cNvPicPr>
          <p:nvPr/>
        </p:nvPicPr>
        <p:blipFill>
          <a:blip r:embed="rId2">
            <a:alphaModFix amt="9999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l="0" t="0" r="0" b="0"/>
          <a:stretch>
            <a:fillRect/>
          </a:stretch>
        </p:blipFill>
        <p:spPr>
          <a:xfrm flipH="false" flipV="false" rot="-540528">
            <a:off x="5352550" y="8908141"/>
            <a:ext cx="17572136" cy="5932715"/>
          </a:xfrm>
          <a:prstGeom prst="rect">
            <a:avLst/>
          </a:prstGeom>
        </p:spPr>
      </p:pic>
      <p:sp>
        <p:nvSpPr>
          <p:cNvPr name="TextBox 35" id="35"/>
          <p:cNvSpPr txBox="true"/>
          <p:nvPr/>
        </p:nvSpPr>
        <p:spPr>
          <a:xfrm rot="-1171631">
            <a:off x="11254913" y="8606115"/>
            <a:ext cx="2888826" cy="134039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197"/>
              </a:lnSpc>
            </a:pPr>
            <a:r>
              <a:rPr lang="en-US" sz="4724">
                <a:solidFill>
                  <a:srgbClr val="DB4231"/>
                </a:solidFill>
                <a:latin typeface="Anaphora Bold"/>
              </a:rPr>
              <a:t>-чик-</a:t>
            </a:r>
          </a:p>
          <a:p>
            <a:pPr>
              <a:lnSpc>
                <a:spcPts val="5197"/>
              </a:lnSpc>
            </a:pPr>
          </a:p>
        </p:txBody>
      </p:sp>
      <p:pic>
        <p:nvPicPr>
          <p:cNvPr name="Picture 36" id="36"/>
          <p:cNvPicPr>
            <a:picLocks noChangeAspect="true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1891715" y="7665860"/>
            <a:ext cx="3104727" cy="2557166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93CE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name="Picture 2" id="2"/>
          <p:cNvPicPr>
            <a:picLocks noChangeAspect="true"/>
          </p:cNvPicPr>
          <p:nvPr/>
        </p:nvPicPr>
        <p:blipFill>
          <a:blip r:embed="rId2">
            <a:alphaModFix amt="9999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l="0" t="0" r="0" b="0"/>
          <a:stretch>
            <a:fillRect/>
          </a:stretch>
        </p:blipFill>
        <p:spPr>
          <a:xfrm flipH="false" flipV="false" rot="-74232">
            <a:off x="6236844" y="-2626928"/>
            <a:ext cx="17572136" cy="5932715"/>
          </a:xfrm>
          <a:prstGeom prst="rect">
            <a:avLst/>
          </a:prstGeom>
        </p:spPr>
      </p:pic>
      <p:pic>
        <p:nvPicPr>
          <p:cNvPr name="Picture 3" id="3"/>
          <p:cNvPicPr>
            <a:picLocks noChangeAspect="true"/>
          </p:cNvPicPr>
          <p:nvPr/>
        </p:nvPicPr>
        <p:blipFill>
          <a:blip r:embed="rId2">
            <a:alphaModFix amt="9999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l="0" t="0" r="0" b="0"/>
          <a:stretch>
            <a:fillRect/>
          </a:stretch>
        </p:blipFill>
        <p:spPr>
          <a:xfrm flipH="true" flipV="false" rot="565976">
            <a:off x="-10325005" y="6799123"/>
            <a:ext cx="17572136" cy="5932715"/>
          </a:xfrm>
          <a:prstGeom prst="rect">
            <a:avLst/>
          </a:prstGeom>
        </p:spPr>
      </p:pic>
      <p:pic>
        <p:nvPicPr>
          <p:cNvPr name="Picture 4" id="4"/>
          <p:cNvPicPr>
            <a:picLocks noChangeAspect="true"/>
          </p:cNvPicPr>
          <p:nvPr/>
        </p:nvPicPr>
        <p:blipFill>
          <a:blip r:embed="rId4">
            <a:alphaModFix amt="26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886240" y="8639530"/>
            <a:ext cx="227691" cy="227691"/>
          </a:xfrm>
          <a:prstGeom prst="rect">
            <a:avLst/>
          </a:prstGeom>
        </p:spPr>
      </p:pic>
      <p:pic>
        <p:nvPicPr>
          <p:cNvPr name="Picture 5" id="5"/>
          <p:cNvPicPr>
            <a:picLocks noChangeAspect="true"/>
          </p:cNvPicPr>
          <p:nvPr/>
        </p:nvPicPr>
        <p:blipFill>
          <a:blip r:embed="rId2">
            <a:alphaModFix amt="9999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l="0" t="0" r="0" b="0"/>
          <a:stretch>
            <a:fillRect/>
          </a:stretch>
        </p:blipFill>
        <p:spPr>
          <a:xfrm flipH="false" flipV="false" rot="-540528">
            <a:off x="5308550" y="7660672"/>
            <a:ext cx="17572136" cy="5932715"/>
          </a:xfrm>
          <a:prstGeom prst="rect">
            <a:avLst/>
          </a:prstGeom>
        </p:spPr>
      </p:pic>
      <p:pic>
        <p:nvPicPr>
          <p:cNvPr name="Picture 6" id="6"/>
          <p:cNvPicPr>
            <a:picLocks noChangeAspect="true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2047953" y="9423943"/>
            <a:ext cx="554466" cy="554466"/>
          </a:xfrm>
          <a:prstGeom prst="rect">
            <a:avLst/>
          </a:prstGeom>
        </p:spPr>
      </p:pic>
      <p:pic>
        <p:nvPicPr>
          <p:cNvPr name="Picture 7" id="7"/>
          <p:cNvPicPr>
            <a:picLocks noChangeAspect="true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16768050" y="5653174"/>
            <a:ext cx="554466" cy="554466"/>
          </a:xfrm>
          <a:prstGeom prst="rect">
            <a:avLst/>
          </a:prstGeom>
        </p:spPr>
      </p:pic>
      <p:pic>
        <p:nvPicPr>
          <p:cNvPr name="Picture 8" id="8"/>
          <p:cNvPicPr>
            <a:picLocks noChangeAspect="true"/>
          </p:cNvPicPr>
          <p:nvPr/>
        </p:nvPicPr>
        <p:blipFill>
          <a:blip r:embed="rId4">
            <a:alphaModFix amt="6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4996442" y="9423943"/>
            <a:ext cx="227691" cy="227691"/>
          </a:xfrm>
          <a:prstGeom prst="rect">
            <a:avLst/>
          </a:prstGeom>
        </p:spPr>
      </p:pic>
      <p:pic>
        <p:nvPicPr>
          <p:cNvPr name="Picture 9" id="9"/>
          <p:cNvPicPr>
            <a:picLocks noChangeAspect="true"/>
          </p:cNvPicPr>
          <p:nvPr/>
        </p:nvPicPr>
        <p:blipFill>
          <a:blip r:embed="rId4">
            <a:alphaModFix amt="26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7500646" y="9632241"/>
            <a:ext cx="227691" cy="227691"/>
          </a:xfrm>
          <a:prstGeom prst="rect">
            <a:avLst/>
          </a:prstGeom>
        </p:spPr>
      </p:pic>
      <p:pic>
        <p:nvPicPr>
          <p:cNvPr name="Picture 10" id="10"/>
          <p:cNvPicPr>
            <a:picLocks noChangeAspect="true"/>
          </p:cNvPicPr>
          <p:nvPr/>
        </p:nvPicPr>
        <p:blipFill>
          <a:blip r:embed="rId4">
            <a:alphaModFix amt="6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9346449" y="8981067"/>
            <a:ext cx="227691" cy="227691"/>
          </a:xfrm>
          <a:prstGeom prst="rect">
            <a:avLst/>
          </a:prstGeom>
        </p:spPr>
      </p:pic>
      <p:pic>
        <p:nvPicPr>
          <p:cNvPr name="Picture 11" id="11"/>
          <p:cNvPicPr>
            <a:picLocks noChangeAspect="true"/>
          </p:cNvPicPr>
          <p:nvPr/>
        </p:nvPicPr>
        <p:blipFill>
          <a:blip r:embed="rId4">
            <a:alphaModFix amt="26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13389046" y="9632241"/>
            <a:ext cx="227691" cy="227691"/>
          </a:xfrm>
          <a:prstGeom prst="rect">
            <a:avLst/>
          </a:prstGeom>
        </p:spPr>
      </p:pic>
      <p:pic>
        <p:nvPicPr>
          <p:cNvPr name="Picture 12" id="12"/>
          <p:cNvPicPr>
            <a:picLocks noChangeAspect="true"/>
          </p:cNvPicPr>
          <p:nvPr/>
        </p:nvPicPr>
        <p:blipFill>
          <a:blip r:embed="rId4">
            <a:alphaModFix amt="6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15537296" y="9094912"/>
            <a:ext cx="227691" cy="227691"/>
          </a:xfrm>
          <a:prstGeom prst="rect">
            <a:avLst/>
          </a:prstGeom>
        </p:spPr>
      </p:pic>
      <p:pic>
        <p:nvPicPr>
          <p:cNvPr name="Picture 13" id="13"/>
          <p:cNvPicPr>
            <a:picLocks noChangeAspect="true"/>
          </p:cNvPicPr>
          <p:nvPr/>
        </p:nvPicPr>
        <p:blipFill>
          <a:blip r:embed="rId4">
            <a:alphaModFix amt="26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17599749" y="9537789"/>
            <a:ext cx="227691" cy="227691"/>
          </a:xfrm>
          <a:prstGeom prst="rect">
            <a:avLst/>
          </a:prstGeom>
        </p:spPr>
      </p:pic>
      <p:pic>
        <p:nvPicPr>
          <p:cNvPr name="Picture 14" id="14"/>
          <p:cNvPicPr>
            <a:picLocks noChangeAspect="true"/>
          </p:cNvPicPr>
          <p:nvPr/>
        </p:nvPicPr>
        <p:blipFill>
          <a:blip r:embed="rId4">
            <a:alphaModFix amt="6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489493" y="2954218"/>
            <a:ext cx="227691" cy="227691"/>
          </a:xfrm>
          <a:prstGeom prst="rect">
            <a:avLst/>
          </a:prstGeom>
        </p:spPr>
      </p:pic>
      <p:pic>
        <p:nvPicPr>
          <p:cNvPr name="Picture 15" id="15"/>
          <p:cNvPicPr>
            <a:picLocks noChangeAspect="true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1028700" y="804675"/>
            <a:ext cx="554466" cy="554466"/>
          </a:xfrm>
          <a:prstGeom prst="rect">
            <a:avLst/>
          </a:prstGeom>
        </p:spPr>
      </p:pic>
      <p:pic>
        <p:nvPicPr>
          <p:cNvPr name="Picture 16" id="16"/>
          <p:cNvPicPr>
            <a:picLocks noChangeAspect="true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16768050" y="1070689"/>
            <a:ext cx="554466" cy="554466"/>
          </a:xfrm>
          <a:prstGeom prst="rect">
            <a:avLst/>
          </a:prstGeom>
        </p:spPr>
      </p:pic>
      <p:pic>
        <p:nvPicPr>
          <p:cNvPr name="Picture 17" id="17"/>
          <p:cNvPicPr>
            <a:picLocks noChangeAspect="true"/>
          </p:cNvPicPr>
          <p:nvPr/>
        </p:nvPicPr>
        <p:blipFill>
          <a:blip r:embed="rId4">
            <a:alphaModFix amt="6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3608646" y="1081908"/>
            <a:ext cx="227691" cy="227691"/>
          </a:xfrm>
          <a:prstGeom prst="rect">
            <a:avLst/>
          </a:prstGeom>
        </p:spPr>
      </p:pic>
      <p:pic>
        <p:nvPicPr>
          <p:cNvPr name="Picture 18" id="18"/>
          <p:cNvPicPr>
            <a:picLocks noChangeAspect="true"/>
          </p:cNvPicPr>
          <p:nvPr/>
        </p:nvPicPr>
        <p:blipFill>
          <a:blip r:embed="rId4">
            <a:alphaModFix amt="26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5849030" y="281140"/>
            <a:ext cx="227691" cy="227691"/>
          </a:xfrm>
          <a:prstGeom prst="rect">
            <a:avLst/>
          </a:prstGeom>
        </p:spPr>
      </p:pic>
      <p:pic>
        <p:nvPicPr>
          <p:cNvPr name="Picture 19" id="19"/>
          <p:cNvPicPr>
            <a:picLocks noChangeAspect="true"/>
          </p:cNvPicPr>
          <p:nvPr/>
        </p:nvPicPr>
        <p:blipFill>
          <a:blip r:embed="rId4">
            <a:alphaModFix amt="6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8408906" y="724227"/>
            <a:ext cx="227691" cy="227691"/>
          </a:xfrm>
          <a:prstGeom prst="rect">
            <a:avLst/>
          </a:prstGeom>
        </p:spPr>
      </p:pic>
      <p:pic>
        <p:nvPicPr>
          <p:cNvPr name="Picture 20" id="20"/>
          <p:cNvPicPr>
            <a:picLocks noChangeAspect="true"/>
          </p:cNvPicPr>
          <p:nvPr/>
        </p:nvPicPr>
        <p:blipFill>
          <a:blip r:embed="rId4">
            <a:alphaModFix amt="26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10929028" y="610381"/>
            <a:ext cx="227691" cy="227691"/>
          </a:xfrm>
          <a:prstGeom prst="rect">
            <a:avLst/>
          </a:prstGeom>
        </p:spPr>
      </p:pic>
      <p:pic>
        <p:nvPicPr>
          <p:cNvPr name="Picture 21" id="21"/>
          <p:cNvPicPr>
            <a:picLocks noChangeAspect="true"/>
          </p:cNvPicPr>
          <p:nvPr/>
        </p:nvPicPr>
        <p:blipFill>
          <a:blip r:embed="rId4">
            <a:alphaModFix amt="6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12882661" y="1511309"/>
            <a:ext cx="227691" cy="227691"/>
          </a:xfrm>
          <a:prstGeom prst="rect">
            <a:avLst/>
          </a:prstGeom>
        </p:spPr>
      </p:pic>
      <p:pic>
        <p:nvPicPr>
          <p:cNvPr name="Picture 22" id="22"/>
          <p:cNvPicPr>
            <a:picLocks noChangeAspect="true"/>
          </p:cNvPicPr>
          <p:nvPr/>
        </p:nvPicPr>
        <p:blipFill>
          <a:blip r:embed="rId4">
            <a:alphaModFix amt="26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15309605" y="1625155"/>
            <a:ext cx="227691" cy="227691"/>
          </a:xfrm>
          <a:prstGeom prst="rect">
            <a:avLst/>
          </a:prstGeom>
        </p:spPr>
      </p:pic>
      <p:pic>
        <p:nvPicPr>
          <p:cNvPr name="Picture 23" id="23"/>
          <p:cNvPicPr>
            <a:picLocks noChangeAspect="true"/>
          </p:cNvPicPr>
          <p:nvPr/>
        </p:nvPicPr>
        <p:blipFill>
          <a:blip r:embed="rId4">
            <a:alphaModFix amt="75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13980772" y="496535"/>
            <a:ext cx="227691" cy="227691"/>
          </a:xfrm>
          <a:prstGeom prst="rect">
            <a:avLst/>
          </a:prstGeom>
        </p:spPr>
      </p:pic>
      <p:pic>
        <p:nvPicPr>
          <p:cNvPr name="Picture 24" id="24"/>
          <p:cNvPicPr>
            <a:picLocks noChangeAspect="true"/>
          </p:cNvPicPr>
          <p:nvPr/>
        </p:nvPicPr>
        <p:blipFill>
          <a:blip r:embed="rId4">
            <a:alphaModFix amt="6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1820261" y="6207640"/>
            <a:ext cx="227691" cy="227691"/>
          </a:xfrm>
          <a:prstGeom prst="rect">
            <a:avLst/>
          </a:prstGeom>
        </p:spPr>
      </p:pic>
      <p:pic>
        <p:nvPicPr>
          <p:cNvPr name="Picture 25" id="25"/>
          <p:cNvPicPr>
            <a:picLocks noChangeAspect="true"/>
          </p:cNvPicPr>
          <p:nvPr/>
        </p:nvPicPr>
        <p:blipFill>
          <a:blip r:embed="rId4">
            <a:alphaModFix amt="92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603339" y="4922179"/>
            <a:ext cx="227691" cy="227691"/>
          </a:xfrm>
          <a:prstGeom prst="rect">
            <a:avLst/>
          </a:prstGeom>
        </p:spPr>
      </p:pic>
      <p:pic>
        <p:nvPicPr>
          <p:cNvPr name="Picture 26" id="26"/>
          <p:cNvPicPr>
            <a:picLocks noChangeAspect="true"/>
          </p:cNvPicPr>
          <p:nvPr/>
        </p:nvPicPr>
        <p:blipFill>
          <a:blip r:embed="rId4">
            <a:alphaModFix amt="88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15211536" y="4808333"/>
            <a:ext cx="227691" cy="227691"/>
          </a:xfrm>
          <a:prstGeom prst="rect">
            <a:avLst/>
          </a:prstGeom>
        </p:spPr>
      </p:pic>
      <p:pic>
        <p:nvPicPr>
          <p:cNvPr name="Picture 27" id="27"/>
          <p:cNvPicPr>
            <a:picLocks noChangeAspect="true"/>
          </p:cNvPicPr>
          <p:nvPr/>
        </p:nvPicPr>
        <p:blipFill>
          <a:blip r:embed="rId4">
            <a:alphaModFix amt="26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16540359" y="3380955"/>
            <a:ext cx="227691" cy="227691"/>
          </a:xfrm>
          <a:prstGeom prst="rect">
            <a:avLst/>
          </a:prstGeom>
        </p:spPr>
      </p:pic>
      <p:sp>
        <p:nvSpPr>
          <p:cNvPr name="TextBox 28" id="28"/>
          <p:cNvSpPr txBox="true"/>
          <p:nvPr/>
        </p:nvSpPr>
        <p:spPr>
          <a:xfrm rot="0">
            <a:off x="2888802" y="3030962"/>
            <a:ext cx="13370676" cy="366904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4273"/>
              </a:lnSpc>
            </a:pPr>
            <a:r>
              <a:rPr lang="en-US" sz="12976">
                <a:solidFill>
                  <a:srgbClr val="2C2840"/>
                </a:solidFill>
                <a:latin typeface="Anaphora Bold"/>
              </a:rPr>
              <a:t>Супергеройское буриме</a:t>
            </a:r>
          </a:p>
        </p:txBody>
      </p:sp>
      <p:pic>
        <p:nvPicPr>
          <p:cNvPr name="Picture 29" id="29"/>
          <p:cNvPicPr>
            <a:picLocks noChangeAspect="true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rcRect l="0" t="0" r="0" b="0"/>
          <a:stretch>
            <a:fillRect/>
          </a:stretch>
        </p:blipFill>
        <p:spPr>
          <a:xfrm flipH="true" flipV="false" rot="-137465">
            <a:off x="372589" y="657242"/>
            <a:ext cx="2421156" cy="3837567"/>
          </a:xfrm>
          <a:prstGeom prst="rect">
            <a:avLst/>
          </a:prstGeom>
        </p:spPr>
      </p:pic>
      <p:pic>
        <p:nvPicPr>
          <p:cNvPr name="Picture 30" id="30"/>
          <p:cNvPicPr>
            <a:picLocks noChangeAspect="true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13267981" y="5309143"/>
            <a:ext cx="4114800" cy="411480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93CE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name="Picture 2" id="2"/>
          <p:cNvPicPr>
            <a:picLocks noChangeAspect="true"/>
          </p:cNvPicPr>
          <p:nvPr/>
        </p:nvPicPr>
        <p:blipFill>
          <a:blip r:embed="rId2">
            <a:alphaModFix amt="9999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l="0" t="0" r="0" b="0"/>
          <a:stretch>
            <a:fillRect/>
          </a:stretch>
        </p:blipFill>
        <p:spPr>
          <a:xfrm flipH="false" flipV="false" rot="-74232">
            <a:off x="6236844" y="-2626928"/>
            <a:ext cx="17572136" cy="5932715"/>
          </a:xfrm>
          <a:prstGeom prst="rect">
            <a:avLst/>
          </a:prstGeom>
        </p:spPr>
      </p:pic>
      <p:pic>
        <p:nvPicPr>
          <p:cNvPr name="Picture 3" id="3"/>
          <p:cNvPicPr>
            <a:picLocks noChangeAspect="true"/>
          </p:cNvPicPr>
          <p:nvPr/>
        </p:nvPicPr>
        <p:blipFill>
          <a:blip r:embed="rId2">
            <a:alphaModFix amt="9999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l="0" t="0" r="0" b="0"/>
          <a:stretch>
            <a:fillRect/>
          </a:stretch>
        </p:blipFill>
        <p:spPr>
          <a:xfrm flipH="true" flipV="false" rot="565976">
            <a:off x="-10325005" y="6799123"/>
            <a:ext cx="17572136" cy="5932715"/>
          </a:xfrm>
          <a:prstGeom prst="rect">
            <a:avLst/>
          </a:prstGeom>
        </p:spPr>
      </p:pic>
      <p:pic>
        <p:nvPicPr>
          <p:cNvPr name="Picture 4" id="4"/>
          <p:cNvPicPr>
            <a:picLocks noChangeAspect="true"/>
          </p:cNvPicPr>
          <p:nvPr/>
        </p:nvPicPr>
        <p:blipFill>
          <a:blip r:embed="rId4">
            <a:alphaModFix amt="26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886240" y="8639530"/>
            <a:ext cx="227691" cy="227691"/>
          </a:xfrm>
          <a:prstGeom prst="rect">
            <a:avLst/>
          </a:prstGeom>
        </p:spPr>
      </p:pic>
      <p:pic>
        <p:nvPicPr>
          <p:cNvPr name="Picture 5" id="5"/>
          <p:cNvPicPr>
            <a:picLocks noChangeAspect="true"/>
          </p:cNvPicPr>
          <p:nvPr/>
        </p:nvPicPr>
        <p:blipFill>
          <a:blip r:embed="rId2">
            <a:alphaModFix amt="9999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l="0" t="0" r="0" b="0"/>
          <a:stretch>
            <a:fillRect/>
          </a:stretch>
        </p:blipFill>
        <p:spPr>
          <a:xfrm flipH="false" flipV="false" rot="-540528">
            <a:off x="5308550" y="7660672"/>
            <a:ext cx="17572136" cy="5932715"/>
          </a:xfrm>
          <a:prstGeom prst="rect">
            <a:avLst/>
          </a:prstGeom>
        </p:spPr>
      </p:pic>
      <p:pic>
        <p:nvPicPr>
          <p:cNvPr name="Picture 6" id="6"/>
          <p:cNvPicPr>
            <a:picLocks noChangeAspect="true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2047953" y="9423943"/>
            <a:ext cx="554466" cy="554466"/>
          </a:xfrm>
          <a:prstGeom prst="rect">
            <a:avLst/>
          </a:prstGeom>
        </p:spPr>
      </p:pic>
      <p:pic>
        <p:nvPicPr>
          <p:cNvPr name="Picture 7" id="7"/>
          <p:cNvPicPr>
            <a:picLocks noChangeAspect="true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16768050" y="5653174"/>
            <a:ext cx="554466" cy="554466"/>
          </a:xfrm>
          <a:prstGeom prst="rect">
            <a:avLst/>
          </a:prstGeom>
        </p:spPr>
      </p:pic>
      <p:pic>
        <p:nvPicPr>
          <p:cNvPr name="Picture 8" id="8"/>
          <p:cNvPicPr>
            <a:picLocks noChangeAspect="true"/>
          </p:cNvPicPr>
          <p:nvPr/>
        </p:nvPicPr>
        <p:blipFill>
          <a:blip r:embed="rId4">
            <a:alphaModFix amt="6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4996442" y="9423943"/>
            <a:ext cx="227691" cy="227691"/>
          </a:xfrm>
          <a:prstGeom prst="rect">
            <a:avLst/>
          </a:prstGeom>
        </p:spPr>
      </p:pic>
      <p:pic>
        <p:nvPicPr>
          <p:cNvPr name="Picture 9" id="9"/>
          <p:cNvPicPr>
            <a:picLocks noChangeAspect="true"/>
          </p:cNvPicPr>
          <p:nvPr/>
        </p:nvPicPr>
        <p:blipFill>
          <a:blip r:embed="rId4">
            <a:alphaModFix amt="26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7500646" y="9632241"/>
            <a:ext cx="227691" cy="227691"/>
          </a:xfrm>
          <a:prstGeom prst="rect">
            <a:avLst/>
          </a:prstGeom>
        </p:spPr>
      </p:pic>
      <p:pic>
        <p:nvPicPr>
          <p:cNvPr name="Picture 10" id="10"/>
          <p:cNvPicPr>
            <a:picLocks noChangeAspect="true"/>
          </p:cNvPicPr>
          <p:nvPr/>
        </p:nvPicPr>
        <p:blipFill>
          <a:blip r:embed="rId4">
            <a:alphaModFix amt="6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9346449" y="8981067"/>
            <a:ext cx="227691" cy="227691"/>
          </a:xfrm>
          <a:prstGeom prst="rect">
            <a:avLst/>
          </a:prstGeom>
        </p:spPr>
      </p:pic>
      <p:pic>
        <p:nvPicPr>
          <p:cNvPr name="Picture 11" id="11"/>
          <p:cNvPicPr>
            <a:picLocks noChangeAspect="true"/>
          </p:cNvPicPr>
          <p:nvPr/>
        </p:nvPicPr>
        <p:blipFill>
          <a:blip r:embed="rId4">
            <a:alphaModFix amt="26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13389046" y="9632241"/>
            <a:ext cx="227691" cy="227691"/>
          </a:xfrm>
          <a:prstGeom prst="rect">
            <a:avLst/>
          </a:prstGeom>
        </p:spPr>
      </p:pic>
      <p:pic>
        <p:nvPicPr>
          <p:cNvPr name="Picture 12" id="12"/>
          <p:cNvPicPr>
            <a:picLocks noChangeAspect="true"/>
          </p:cNvPicPr>
          <p:nvPr/>
        </p:nvPicPr>
        <p:blipFill>
          <a:blip r:embed="rId4">
            <a:alphaModFix amt="6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15537296" y="9094912"/>
            <a:ext cx="227691" cy="227691"/>
          </a:xfrm>
          <a:prstGeom prst="rect">
            <a:avLst/>
          </a:prstGeom>
        </p:spPr>
      </p:pic>
      <p:pic>
        <p:nvPicPr>
          <p:cNvPr name="Picture 13" id="13"/>
          <p:cNvPicPr>
            <a:picLocks noChangeAspect="true"/>
          </p:cNvPicPr>
          <p:nvPr/>
        </p:nvPicPr>
        <p:blipFill>
          <a:blip r:embed="rId4">
            <a:alphaModFix amt="26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17599749" y="9537789"/>
            <a:ext cx="227691" cy="227691"/>
          </a:xfrm>
          <a:prstGeom prst="rect">
            <a:avLst/>
          </a:prstGeom>
        </p:spPr>
      </p:pic>
      <p:pic>
        <p:nvPicPr>
          <p:cNvPr name="Picture 14" id="14"/>
          <p:cNvPicPr>
            <a:picLocks noChangeAspect="true"/>
          </p:cNvPicPr>
          <p:nvPr/>
        </p:nvPicPr>
        <p:blipFill>
          <a:blip r:embed="rId4">
            <a:alphaModFix amt="6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489493" y="2954218"/>
            <a:ext cx="227691" cy="227691"/>
          </a:xfrm>
          <a:prstGeom prst="rect">
            <a:avLst/>
          </a:prstGeom>
        </p:spPr>
      </p:pic>
      <p:pic>
        <p:nvPicPr>
          <p:cNvPr name="Picture 15" id="15"/>
          <p:cNvPicPr>
            <a:picLocks noChangeAspect="true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1028700" y="804675"/>
            <a:ext cx="554466" cy="554466"/>
          </a:xfrm>
          <a:prstGeom prst="rect">
            <a:avLst/>
          </a:prstGeom>
        </p:spPr>
      </p:pic>
      <p:pic>
        <p:nvPicPr>
          <p:cNvPr name="Picture 16" id="16"/>
          <p:cNvPicPr>
            <a:picLocks noChangeAspect="true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16768050" y="1070689"/>
            <a:ext cx="554466" cy="554466"/>
          </a:xfrm>
          <a:prstGeom prst="rect">
            <a:avLst/>
          </a:prstGeom>
        </p:spPr>
      </p:pic>
      <p:pic>
        <p:nvPicPr>
          <p:cNvPr name="Picture 17" id="17"/>
          <p:cNvPicPr>
            <a:picLocks noChangeAspect="true"/>
          </p:cNvPicPr>
          <p:nvPr/>
        </p:nvPicPr>
        <p:blipFill>
          <a:blip r:embed="rId4">
            <a:alphaModFix amt="6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3608646" y="1081908"/>
            <a:ext cx="227691" cy="227691"/>
          </a:xfrm>
          <a:prstGeom prst="rect">
            <a:avLst/>
          </a:prstGeom>
        </p:spPr>
      </p:pic>
      <p:pic>
        <p:nvPicPr>
          <p:cNvPr name="Picture 18" id="18"/>
          <p:cNvPicPr>
            <a:picLocks noChangeAspect="true"/>
          </p:cNvPicPr>
          <p:nvPr/>
        </p:nvPicPr>
        <p:blipFill>
          <a:blip r:embed="rId4">
            <a:alphaModFix amt="26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5849030" y="281140"/>
            <a:ext cx="227691" cy="227691"/>
          </a:xfrm>
          <a:prstGeom prst="rect">
            <a:avLst/>
          </a:prstGeom>
        </p:spPr>
      </p:pic>
      <p:pic>
        <p:nvPicPr>
          <p:cNvPr name="Picture 19" id="19"/>
          <p:cNvPicPr>
            <a:picLocks noChangeAspect="true"/>
          </p:cNvPicPr>
          <p:nvPr/>
        </p:nvPicPr>
        <p:blipFill>
          <a:blip r:embed="rId4">
            <a:alphaModFix amt="6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8408906" y="724227"/>
            <a:ext cx="227691" cy="227691"/>
          </a:xfrm>
          <a:prstGeom prst="rect">
            <a:avLst/>
          </a:prstGeom>
        </p:spPr>
      </p:pic>
      <p:pic>
        <p:nvPicPr>
          <p:cNvPr name="Picture 20" id="20"/>
          <p:cNvPicPr>
            <a:picLocks noChangeAspect="true"/>
          </p:cNvPicPr>
          <p:nvPr/>
        </p:nvPicPr>
        <p:blipFill>
          <a:blip r:embed="rId4">
            <a:alphaModFix amt="26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10929028" y="610381"/>
            <a:ext cx="227691" cy="227691"/>
          </a:xfrm>
          <a:prstGeom prst="rect">
            <a:avLst/>
          </a:prstGeom>
        </p:spPr>
      </p:pic>
      <p:pic>
        <p:nvPicPr>
          <p:cNvPr name="Picture 21" id="21"/>
          <p:cNvPicPr>
            <a:picLocks noChangeAspect="true"/>
          </p:cNvPicPr>
          <p:nvPr/>
        </p:nvPicPr>
        <p:blipFill>
          <a:blip r:embed="rId4">
            <a:alphaModFix amt="6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12882661" y="1511309"/>
            <a:ext cx="227691" cy="227691"/>
          </a:xfrm>
          <a:prstGeom prst="rect">
            <a:avLst/>
          </a:prstGeom>
        </p:spPr>
      </p:pic>
      <p:pic>
        <p:nvPicPr>
          <p:cNvPr name="Picture 22" id="22"/>
          <p:cNvPicPr>
            <a:picLocks noChangeAspect="true"/>
          </p:cNvPicPr>
          <p:nvPr/>
        </p:nvPicPr>
        <p:blipFill>
          <a:blip r:embed="rId4">
            <a:alphaModFix amt="26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15309605" y="1625155"/>
            <a:ext cx="227691" cy="227691"/>
          </a:xfrm>
          <a:prstGeom prst="rect">
            <a:avLst/>
          </a:prstGeom>
        </p:spPr>
      </p:pic>
      <p:pic>
        <p:nvPicPr>
          <p:cNvPr name="Picture 23" id="23"/>
          <p:cNvPicPr>
            <a:picLocks noChangeAspect="true"/>
          </p:cNvPicPr>
          <p:nvPr/>
        </p:nvPicPr>
        <p:blipFill>
          <a:blip r:embed="rId4">
            <a:alphaModFix amt="75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13980772" y="496535"/>
            <a:ext cx="227691" cy="227691"/>
          </a:xfrm>
          <a:prstGeom prst="rect">
            <a:avLst/>
          </a:prstGeom>
        </p:spPr>
      </p:pic>
      <p:pic>
        <p:nvPicPr>
          <p:cNvPr name="Picture 24" id="24"/>
          <p:cNvPicPr>
            <a:picLocks noChangeAspect="true"/>
          </p:cNvPicPr>
          <p:nvPr/>
        </p:nvPicPr>
        <p:blipFill>
          <a:blip r:embed="rId4">
            <a:alphaModFix amt="6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1820261" y="6207640"/>
            <a:ext cx="227691" cy="227691"/>
          </a:xfrm>
          <a:prstGeom prst="rect">
            <a:avLst/>
          </a:prstGeom>
        </p:spPr>
      </p:pic>
      <p:pic>
        <p:nvPicPr>
          <p:cNvPr name="Picture 25" id="25"/>
          <p:cNvPicPr>
            <a:picLocks noChangeAspect="true"/>
          </p:cNvPicPr>
          <p:nvPr/>
        </p:nvPicPr>
        <p:blipFill>
          <a:blip r:embed="rId4">
            <a:alphaModFix amt="92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603339" y="4922179"/>
            <a:ext cx="227691" cy="227691"/>
          </a:xfrm>
          <a:prstGeom prst="rect">
            <a:avLst/>
          </a:prstGeom>
        </p:spPr>
      </p:pic>
      <p:pic>
        <p:nvPicPr>
          <p:cNvPr name="Picture 26" id="26"/>
          <p:cNvPicPr>
            <a:picLocks noChangeAspect="true"/>
          </p:cNvPicPr>
          <p:nvPr/>
        </p:nvPicPr>
        <p:blipFill>
          <a:blip r:embed="rId4">
            <a:alphaModFix amt="88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15211536" y="4808333"/>
            <a:ext cx="227691" cy="227691"/>
          </a:xfrm>
          <a:prstGeom prst="rect">
            <a:avLst/>
          </a:prstGeom>
        </p:spPr>
      </p:pic>
      <p:pic>
        <p:nvPicPr>
          <p:cNvPr name="Picture 27" id="27"/>
          <p:cNvPicPr>
            <a:picLocks noChangeAspect="true"/>
          </p:cNvPicPr>
          <p:nvPr/>
        </p:nvPicPr>
        <p:blipFill>
          <a:blip r:embed="rId4">
            <a:alphaModFix amt="26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16540359" y="3380955"/>
            <a:ext cx="227691" cy="227691"/>
          </a:xfrm>
          <a:prstGeom prst="rect">
            <a:avLst/>
          </a:prstGeom>
        </p:spPr>
      </p:pic>
      <p:pic>
        <p:nvPicPr>
          <p:cNvPr name="Picture 28" id="28"/>
          <p:cNvPicPr>
            <a:picLocks noChangeAspect="true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rcRect l="0" t="0" r="0" b="0"/>
          <a:stretch>
            <a:fillRect/>
          </a:stretch>
        </p:blipFill>
        <p:spPr>
          <a:xfrm flipH="false" flipV="false" rot="9044252">
            <a:off x="14087790" y="192741"/>
            <a:ext cx="2258539" cy="4583751"/>
          </a:xfrm>
          <a:prstGeom prst="rect">
            <a:avLst/>
          </a:prstGeom>
        </p:spPr>
      </p:pic>
      <p:sp>
        <p:nvSpPr>
          <p:cNvPr name="TextBox 29" id="29"/>
          <p:cNvSpPr txBox="true"/>
          <p:nvPr/>
        </p:nvSpPr>
        <p:spPr>
          <a:xfrm rot="0">
            <a:off x="886240" y="1018593"/>
            <a:ext cx="13261317" cy="632731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8317"/>
              </a:lnSpc>
            </a:pPr>
            <a:r>
              <a:rPr lang="en-US" sz="7561">
                <a:solidFill>
                  <a:srgbClr val="2C2840"/>
                </a:solidFill>
                <a:latin typeface="Anaphora"/>
              </a:rPr>
              <a:t>Красивый кот..к, сесть за стол..к, мамин сыноч..к, берёзовый венич..к, грецкий ореш..к,  крест..к и нол..к, дубовый лист..к, синий платоч..к, солнечный луч..к.</a:t>
            </a:r>
          </a:p>
        </p:txBody>
      </p:sp>
      <p:pic>
        <p:nvPicPr>
          <p:cNvPr name="Picture 30" id="30"/>
          <p:cNvPicPr>
            <a:picLocks noChangeAspect="true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202150" y="7345910"/>
            <a:ext cx="3463913" cy="4114800"/>
          </a:xfrm>
          <a:prstGeom prst="rect">
            <a:avLst/>
          </a:prstGeom>
        </p:spPr>
      </p:pic>
      <p:pic>
        <p:nvPicPr>
          <p:cNvPr name="Picture 31" id="31"/>
          <p:cNvPicPr>
            <a:picLocks noChangeAspect="true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15022912" y="5937051"/>
            <a:ext cx="3635258" cy="6642498"/>
          </a:xfrm>
          <a:prstGeom prst="rect">
            <a:avLst/>
          </a:prstGeom>
        </p:spPr>
      </p:pic>
      <p:pic>
        <p:nvPicPr>
          <p:cNvPr name="Picture 32" id="32"/>
          <p:cNvPicPr>
            <a:picLocks noChangeAspect="true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4029592" y="7865559"/>
            <a:ext cx="10993319" cy="10733477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93CE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name="Picture 2" id="2"/>
          <p:cNvPicPr>
            <a:picLocks noChangeAspect="true"/>
          </p:cNvPicPr>
          <p:nvPr/>
        </p:nvPicPr>
        <p:blipFill>
          <a:blip r:embed="rId2">
            <a:alphaModFix amt="9999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l="0" t="0" r="0" b="0"/>
          <a:stretch>
            <a:fillRect/>
          </a:stretch>
        </p:blipFill>
        <p:spPr>
          <a:xfrm flipH="false" flipV="false" rot="-74232">
            <a:off x="6280250" y="-2513082"/>
            <a:ext cx="17572136" cy="5932715"/>
          </a:xfrm>
          <a:prstGeom prst="rect">
            <a:avLst/>
          </a:prstGeom>
        </p:spPr>
      </p:pic>
      <p:pic>
        <p:nvPicPr>
          <p:cNvPr name="Picture 3" id="3"/>
          <p:cNvPicPr>
            <a:picLocks noChangeAspect="true"/>
          </p:cNvPicPr>
          <p:nvPr/>
        </p:nvPicPr>
        <p:blipFill>
          <a:blip r:embed="rId2">
            <a:alphaModFix amt="9999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l="0" t="0" r="0" b="0"/>
          <a:stretch>
            <a:fillRect/>
          </a:stretch>
        </p:blipFill>
        <p:spPr>
          <a:xfrm flipH="true" flipV="false" rot="565976">
            <a:off x="-10325005" y="6799123"/>
            <a:ext cx="17572136" cy="5932715"/>
          </a:xfrm>
          <a:prstGeom prst="rect">
            <a:avLst/>
          </a:prstGeom>
        </p:spPr>
      </p:pic>
      <p:pic>
        <p:nvPicPr>
          <p:cNvPr name="Picture 4" id="4"/>
          <p:cNvPicPr>
            <a:picLocks noChangeAspect="true"/>
          </p:cNvPicPr>
          <p:nvPr/>
        </p:nvPicPr>
        <p:blipFill>
          <a:blip r:embed="rId4">
            <a:alphaModFix amt="26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886240" y="8639530"/>
            <a:ext cx="227691" cy="227691"/>
          </a:xfrm>
          <a:prstGeom prst="rect">
            <a:avLst/>
          </a:prstGeom>
        </p:spPr>
      </p:pic>
      <p:pic>
        <p:nvPicPr>
          <p:cNvPr name="Picture 5" id="5"/>
          <p:cNvPicPr>
            <a:picLocks noChangeAspect="true"/>
          </p:cNvPicPr>
          <p:nvPr/>
        </p:nvPicPr>
        <p:blipFill>
          <a:blip r:embed="rId2">
            <a:alphaModFix amt="9999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l="0" t="0" r="0" b="0"/>
          <a:stretch>
            <a:fillRect/>
          </a:stretch>
        </p:blipFill>
        <p:spPr>
          <a:xfrm flipH="false" flipV="false" rot="-540528">
            <a:off x="5308550" y="7660672"/>
            <a:ext cx="17572136" cy="5932715"/>
          </a:xfrm>
          <a:prstGeom prst="rect">
            <a:avLst/>
          </a:prstGeom>
        </p:spPr>
      </p:pic>
      <p:pic>
        <p:nvPicPr>
          <p:cNvPr name="Picture 6" id="6"/>
          <p:cNvPicPr>
            <a:picLocks noChangeAspect="true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2047953" y="9423943"/>
            <a:ext cx="554466" cy="554466"/>
          </a:xfrm>
          <a:prstGeom prst="rect">
            <a:avLst/>
          </a:prstGeom>
        </p:spPr>
      </p:pic>
      <p:pic>
        <p:nvPicPr>
          <p:cNvPr name="Picture 7" id="7"/>
          <p:cNvPicPr>
            <a:picLocks noChangeAspect="true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16768050" y="5653174"/>
            <a:ext cx="554466" cy="554466"/>
          </a:xfrm>
          <a:prstGeom prst="rect">
            <a:avLst/>
          </a:prstGeom>
        </p:spPr>
      </p:pic>
      <p:pic>
        <p:nvPicPr>
          <p:cNvPr name="Picture 8" id="8"/>
          <p:cNvPicPr>
            <a:picLocks noChangeAspect="true"/>
          </p:cNvPicPr>
          <p:nvPr/>
        </p:nvPicPr>
        <p:blipFill>
          <a:blip r:embed="rId4">
            <a:alphaModFix amt="6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4996442" y="9423943"/>
            <a:ext cx="227691" cy="227691"/>
          </a:xfrm>
          <a:prstGeom prst="rect">
            <a:avLst/>
          </a:prstGeom>
        </p:spPr>
      </p:pic>
      <p:pic>
        <p:nvPicPr>
          <p:cNvPr name="Picture 9" id="9"/>
          <p:cNvPicPr>
            <a:picLocks noChangeAspect="true"/>
          </p:cNvPicPr>
          <p:nvPr/>
        </p:nvPicPr>
        <p:blipFill>
          <a:blip r:embed="rId4">
            <a:alphaModFix amt="26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7500646" y="9632241"/>
            <a:ext cx="227691" cy="227691"/>
          </a:xfrm>
          <a:prstGeom prst="rect">
            <a:avLst/>
          </a:prstGeom>
        </p:spPr>
      </p:pic>
      <p:pic>
        <p:nvPicPr>
          <p:cNvPr name="Picture 10" id="10"/>
          <p:cNvPicPr>
            <a:picLocks noChangeAspect="true"/>
          </p:cNvPicPr>
          <p:nvPr/>
        </p:nvPicPr>
        <p:blipFill>
          <a:blip r:embed="rId4">
            <a:alphaModFix amt="6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9346449" y="8981067"/>
            <a:ext cx="227691" cy="227691"/>
          </a:xfrm>
          <a:prstGeom prst="rect">
            <a:avLst/>
          </a:prstGeom>
        </p:spPr>
      </p:pic>
      <p:pic>
        <p:nvPicPr>
          <p:cNvPr name="Picture 11" id="11"/>
          <p:cNvPicPr>
            <a:picLocks noChangeAspect="true"/>
          </p:cNvPicPr>
          <p:nvPr/>
        </p:nvPicPr>
        <p:blipFill>
          <a:blip r:embed="rId4">
            <a:alphaModFix amt="26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13389046" y="9632241"/>
            <a:ext cx="227691" cy="227691"/>
          </a:xfrm>
          <a:prstGeom prst="rect">
            <a:avLst/>
          </a:prstGeom>
        </p:spPr>
      </p:pic>
      <p:pic>
        <p:nvPicPr>
          <p:cNvPr name="Picture 12" id="12"/>
          <p:cNvPicPr>
            <a:picLocks noChangeAspect="true"/>
          </p:cNvPicPr>
          <p:nvPr/>
        </p:nvPicPr>
        <p:blipFill>
          <a:blip r:embed="rId4">
            <a:alphaModFix amt="6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15537296" y="9094912"/>
            <a:ext cx="227691" cy="227691"/>
          </a:xfrm>
          <a:prstGeom prst="rect">
            <a:avLst/>
          </a:prstGeom>
        </p:spPr>
      </p:pic>
      <p:pic>
        <p:nvPicPr>
          <p:cNvPr name="Picture 13" id="13"/>
          <p:cNvPicPr>
            <a:picLocks noChangeAspect="true"/>
          </p:cNvPicPr>
          <p:nvPr/>
        </p:nvPicPr>
        <p:blipFill>
          <a:blip r:embed="rId4">
            <a:alphaModFix amt="26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17599749" y="9537789"/>
            <a:ext cx="227691" cy="227691"/>
          </a:xfrm>
          <a:prstGeom prst="rect">
            <a:avLst/>
          </a:prstGeom>
        </p:spPr>
      </p:pic>
      <p:pic>
        <p:nvPicPr>
          <p:cNvPr name="Picture 14" id="14"/>
          <p:cNvPicPr>
            <a:picLocks noChangeAspect="true"/>
          </p:cNvPicPr>
          <p:nvPr/>
        </p:nvPicPr>
        <p:blipFill>
          <a:blip r:embed="rId4">
            <a:alphaModFix amt="6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489493" y="2954218"/>
            <a:ext cx="227691" cy="227691"/>
          </a:xfrm>
          <a:prstGeom prst="rect">
            <a:avLst/>
          </a:prstGeom>
        </p:spPr>
      </p:pic>
      <p:pic>
        <p:nvPicPr>
          <p:cNvPr name="Picture 15" id="15"/>
          <p:cNvPicPr>
            <a:picLocks noChangeAspect="true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1028700" y="804675"/>
            <a:ext cx="554466" cy="554466"/>
          </a:xfrm>
          <a:prstGeom prst="rect">
            <a:avLst/>
          </a:prstGeom>
        </p:spPr>
      </p:pic>
      <p:pic>
        <p:nvPicPr>
          <p:cNvPr name="Picture 16" id="16"/>
          <p:cNvPicPr>
            <a:picLocks noChangeAspect="true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16768050" y="1070689"/>
            <a:ext cx="554466" cy="554466"/>
          </a:xfrm>
          <a:prstGeom prst="rect">
            <a:avLst/>
          </a:prstGeom>
        </p:spPr>
      </p:pic>
      <p:pic>
        <p:nvPicPr>
          <p:cNvPr name="Picture 17" id="17"/>
          <p:cNvPicPr>
            <a:picLocks noChangeAspect="true"/>
          </p:cNvPicPr>
          <p:nvPr/>
        </p:nvPicPr>
        <p:blipFill>
          <a:blip r:embed="rId4">
            <a:alphaModFix amt="6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3608646" y="1081908"/>
            <a:ext cx="227691" cy="227691"/>
          </a:xfrm>
          <a:prstGeom prst="rect">
            <a:avLst/>
          </a:prstGeom>
        </p:spPr>
      </p:pic>
      <p:pic>
        <p:nvPicPr>
          <p:cNvPr name="Picture 18" id="18"/>
          <p:cNvPicPr>
            <a:picLocks noChangeAspect="true"/>
          </p:cNvPicPr>
          <p:nvPr/>
        </p:nvPicPr>
        <p:blipFill>
          <a:blip r:embed="rId4">
            <a:alphaModFix amt="26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5849030" y="281140"/>
            <a:ext cx="227691" cy="227691"/>
          </a:xfrm>
          <a:prstGeom prst="rect">
            <a:avLst/>
          </a:prstGeom>
        </p:spPr>
      </p:pic>
      <p:pic>
        <p:nvPicPr>
          <p:cNvPr name="Picture 19" id="19"/>
          <p:cNvPicPr>
            <a:picLocks noChangeAspect="true"/>
          </p:cNvPicPr>
          <p:nvPr/>
        </p:nvPicPr>
        <p:blipFill>
          <a:blip r:embed="rId4">
            <a:alphaModFix amt="6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8408906" y="724227"/>
            <a:ext cx="227691" cy="227691"/>
          </a:xfrm>
          <a:prstGeom prst="rect">
            <a:avLst/>
          </a:prstGeom>
        </p:spPr>
      </p:pic>
      <p:pic>
        <p:nvPicPr>
          <p:cNvPr name="Picture 20" id="20"/>
          <p:cNvPicPr>
            <a:picLocks noChangeAspect="true"/>
          </p:cNvPicPr>
          <p:nvPr/>
        </p:nvPicPr>
        <p:blipFill>
          <a:blip r:embed="rId4">
            <a:alphaModFix amt="26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10929028" y="610381"/>
            <a:ext cx="227691" cy="227691"/>
          </a:xfrm>
          <a:prstGeom prst="rect">
            <a:avLst/>
          </a:prstGeom>
        </p:spPr>
      </p:pic>
      <p:pic>
        <p:nvPicPr>
          <p:cNvPr name="Picture 21" id="21"/>
          <p:cNvPicPr>
            <a:picLocks noChangeAspect="true"/>
          </p:cNvPicPr>
          <p:nvPr/>
        </p:nvPicPr>
        <p:blipFill>
          <a:blip r:embed="rId4">
            <a:alphaModFix amt="6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12882661" y="1511309"/>
            <a:ext cx="227691" cy="227691"/>
          </a:xfrm>
          <a:prstGeom prst="rect">
            <a:avLst/>
          </a:prstGeom>
        </p:spPr>
      </p:pic>
      <p:pic>
        <p:nvPicPr>
          <p:cNvPr name="Picture 22" id="22"/>
          <p:cNvPicPr>
            <a:picLocks noChangeAspect="true"/>
          </p:cNvPicPr>
          <p:nvPr/>
        </p:nvPicPr>
        <p:blipFill>
          <a:blip r:embed="rId4">
            <a:alphaModFix amt="26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15309605" y="1625155"/>
            <a:ext cx="227691" cy="227691"/>
          </a:xfrm>
          <a:prstGeom prst="rect">
            <a:avLst/>
          </a:prstGeom>
        </p:spPr>
      </p:pic>
      <p:pic>
        <p:nvPicPr>
          <p:cNvPr name="Picture 23" id="23"/>
          <p:cNvPicPr>
            <a:picLocks noChangeAspect="true"/>
          </p:cNvPicPr>
          <p:nvPr/>
        </p:nvPicPr>
        <p:blipFill>
          <a:blip r:embed="rId4">
            <a:alphaModFix amt="75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13980772" y="496535"/>
            <a:ext cx="227691" cy="227691"/>
          </a:xfrm>
          <a:prstGeom prst="rect">
            <a:avLst/>
          </a:prstGeom>
        </p:spPr>
      </p:pic>
      <p:pic>
        <p:nvPicPr>
          <p:cNvPr name="Picture 24" id="24"/>
          <p:cNvPicPr>
            <a:picLocks noChangeAspect="true"/>
          </p:cNvPicPr>
          <p:nvPr/>
        </p:nvPicPr>
        <p:blipFill>
          <a:blip r:embed="rId4">
            <a:alphaModFix amt="6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1820261" y="6207640"/>
            <a:ext cx="227691" cy="227691"/>
          </a:xfrm>
          <a:prstGeom prst="rect">
            <a:avLst/>
          </a:prstGeom>
        </p:spPr>
      </p:pic>
      <p:pic>
        <p:nvPicPr>
          <p:cNvPr name="Picture 25" id="25"/>
          <p:cNvPicPr>
            <a:picLocks noChangeAspect="true"/>
          </p:cNvPicPr>
          <p:nvPr/>
        </p:nvPicPr>
        <p:blipFill>
          <a:blip r:embed="rId4">
            <a:alphaModFix amt="92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603339" y="4922179"/>
            <a:ext cx="227691" cy="227691"/>
          </a:xfrm>
          <a:prstGeom prst="rect">
            <a:avLst/>
          </a:prstGeom>
        </p:spPr>
      </p:pic>
      <p:pic>
        <p:nvPicPr>
          <p:cNvPr name="Picture 26" id="26"/>
          <p:cNvPicPr>
            <a:picLocks noChangeAspect="true"/>
          </p:cNvPicPr>
          <p:nvPr/>
        </p:nvPicPr>
        <p:blipFill>
          <a:blip r:embed="rId4">
            <a:alphaModFix amt="88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15211536" y="4808333"/>
            <a:ext cx="227691" cy="227691"/>
          </a:xfrm>
          <a:prstGeom prst="rect">
            <a:avLst/>
          </a:prstGeom>
        </p:spPr>
      </p:pic>
      <p:pic>
        <p:nvPicPr>
          <p:cNvPr name="Picture 27" id="27"/>
          <p:cNvPicPr>
            <a:picLocks noChangeAspect="true"/>
          </p:cNvPicPr>
          <p:nvPr/>
        </p:nvPicPr>
        <p:blipFill>
          <a:blip r:embed="rId4">
            <a:alphaModFix amt="26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16540359" y="3380955"/>
            <a:ext cx="227691" cy="227691"/>
          </a:xfrm>
          <a:prstGeom prst="rect">
            <a:avLst/>
          </a:prstGeom>
        </p:spPr>
      </p:pic>
      <p:pic>
        <p:nvPicPr>
          <p:cNvPr name="Picture 28" id="28"/>
          <p:cNvPicPr>
            <a:picLocks noChangeAspect="true"/>
          </p:cNvPicPr>
          <p:nvPr/>
        </p:nvPicPr>
        <p:blipFill>
          <a:blip r:embed="rId6"/>
          <a:srcRect l="0" t="0" r="0" b="0"/>
          <a:stretch>
            <a:fillRect/>
          </a:stretch>
        </p:blipFill>
        <p:spPr>
          <a:xfrm flipH="false" flipV="false" rot="0">
            <a:off x="1934107" y="2298407"/>
            <a:ext cx="13717035" cy="5702925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93CE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name="Picture 2" id="2"/>
          <p:cNvPicPr>
            <a:picLocks noChangeAspect="true"/>
          </p:cNvPicPr>
          <p:nvPr/>
        </p:nvPicPr>
        <p:blipFill>
          <a:blip r:embed="rId2">
            <a:alphaModFix amt="9999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l="0" t="0" r="0" b="0"/>
          <a:stretch>
            <a:fillRect/>
          </a:stretch>
        </p:blipFill>
        <p:spPr>
          <a:xfrm flipH="false" flipV="false" rot="-74232">
            <a:off x="6280250" y="-2513082"/>
            <a:ext cx="17572136" cy="5932715"/>
          </a:xfrm>
          <a:prstGeom prst="rect">
            <a:avLst/>
          </a:prstGeom>
        </p:spPr>
      </p:pic>
      <p:pic>
        <p:nvPicPr>
          <p:cNvPr name="Picture 3" id="3"/>
          <p:cNvPicPr>
            <a:picLocks noChangeAspect="true"/>
          </p:cNvPicPr>
          <p:nvPr/>
        </p:nvPicPr>
        <p:blipFill>
          <a:blip r:embed="rId2">
            <a:alphaModFix amt="9999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l="0" t="0" r="0" b="0"/>
          <a:stretch>
            <a:fillRect/>
          </a:stretch>
        </p:blipFill>
        <p:spPr>
          <a:xfrm flipH="true" flipV="false" rot="565976">
            <a:off x="-10325005" y="6799123"/>
            <a:ext cx="17572136" cy="5932715"/>
          </a:xfrm>
          <a:prstGeom prst="rect">
            <a:avLst/>
          </a:prstGeom>
        </p:spPr>
      </p:pic>
      <p:pic>
        <p:nvPicPr>
          <p:cNvPr name="Picture 4" id="4"/>
          <p:cNvPicPr>
            <a:picLocks noChangeAspect="true"/>
          </p:cNvPicPr>
          <p:nvPr/>
        </p:nvPicPr>
        <p:blipFill>
          <a:blip r:embed="rId4">
            <a:alphaModFix amt="26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886240" y="8639530"/>
            <a:ext cx="227691" cy="227691"/>
          </a:xfrm>
          <a:prstGeom prst="rect">
            <a:avLst/>
          </a:prstGeom>
        </p:spPr>
      </p:pic>
      <p:pic>
        <p:nvPicPr>
          <p:cNvPr name="Picture 5" id="5"/>
          <p:cNvPicPr>
            <a:picLocks noChangeAspect="true"/>
          </p:cNvPicPr>
          <p:nvPr/>
        </p:nvPicPr>
        <p:blipFill>
          <a:blip r:embed="rId2">
            <a:alphaModFix amt="9999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l="0" t="0" r="0" b="0"/>
          <a:stretch>
            <a:fillRect/>
          </a:stretch>
        </p:blipFill>
        <p:spPr>
          <a:xfrm flipH="false" flipV="false" rot="-540528">
            <a:off x="5308550" y="7660672"/>
            <a:ext cx="17572136" cy="5932715"/>
          </a:xfrm>
          <a:prstGeom prst="rect">
            <a:avLst/>
          </a:prstGeom>
        </p:spPr>
      </p:pic>
      <p:pic>
        <p:nvPicPr>
          <p:cNvPr name="Picture 6" id="6"/>
          <p:cNvPicPr>
            <a:picLocks noChangeAspect="true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2047953" y="9423943"/>
            <a:ext cx="554466" cy="554466"/>
          </a:xfrm>
          <a:prstGeom prst="rect">
            <a:avLst/>
          </a:prstGeom>
        </p:spPr>
      </p:pic>
      <p:pic>
        <p:nvPicPr>
          <p:cNvPr name="Picture 7" id="7"/>
          <p:cNvPicPr>
            <a:picLocks noChangeAspect="true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16768050" y="5653174"/>
            <a:ext cx="554466" cy="554466"/>
          </a:xfrm>
          <a:prstGeom prst="rect">
            <a:avLst/>
          </a:prstGeom>
        </p:spPr>
      </p:pic>
      <p:pic>
        <p:nvPicPr>
          <p:cNvPr name="Picture 8" id="8"/>
          <p:cNvPicPr>
            <a:picLocks noChangeAspect="true"/>
          </p:cNvPicPr>
          <p:nvPr/>
        </p:nvPicPr>
        <p:blipFill>
          <a:blip r:embed="rId4">
            <a:alphaModFix amt="6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4996442" y="9423943"/>
            <a:ext cx="227691" cy="227691"/>
          </a:xfrm>
          <a:prstGeom prst="rect">
            <a:avLst/>
          </a:prstGeom>
        </p:spPr>
      </p:pic>
      <p:pic>
        <p:nvPicPr>
          <p:cNvPr name="Picture 9" id="9"/>
          <p:cNvPicPr>
            <a:picLocks noChangeAspect="true"/>
          </p:cNvPicPr>
          <p:nvPr/>
        </p:nvPicPr>
        <p:blipFill>
          <a:blip r:embed="rId4">
            <a:alphaModFix amt="26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7500646" y="9632241"/>
            <a:ext cx="227691" cy="227691"/>
          </a:xfrm>
          <a:prstGeom prst="rect">
            <a:avLst/>
          </a:prstGeom>
        </p:spPr>
      </p:pic>
      <p:pic>
        <p:nvPicPr>
          <p:cNvPr name="Picture 10" id="10"/>
          <p:cNvPicPr>
            <a:picLocks noChangeAspect="true"/>
          </p:cNvPicPr>
          <p:nvPr/>
        </p:nvPicPr>
        <p:blipFill>
          <a:blip r:embed="rId4">
            <a:alphaModFix amt="6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9346449" y="8981067"/>
            <a:ext cx="227691" cy="227691"/>
          </a:xfrm>
          <a:prstGeom prst="rect">
            <a:avLst/>
          </a:prstGeom>
        </p:spPr>
      </p:pic>
      <p:pic>
        <p:nvPicPr>
          <p:cNvPr name="Picture 11" id="11"/>
          <p:cNvPicPr>
            <a:picLocks noChangeAspect="true"/>
          </p:cNvPicPr>
          <p:nvPr/>
        </p:nvPicPr>
        <p:blipFill>
          <a:blip r:embed="rId4">
            <a:alphaModFix amt="26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13389046" y="9632241"/>
            <a:ext cx="227691" cy="227691"/>
          </a:xfrm>
          <a:prstGeom prst="rect">
            <a:avLst/>
          </a:prstGeom>
        </p:spPr>
      </p:pic>
      <p:pic>
        <p:nvPicPr>
          <p:cNvPr name="Picture 12" id="12"/>
          <p:cNvPicPr>
            <a:picLocks noChangeAspect="true"/>
          </p:cNvPicPr>
          <p:nvPr/>
        </p:nvPicPr>
        <p:blipFill>
          <a:blip r:embed="rId4">
            <a:alphaModFix amt="6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15537296" y="9094912"/>
            <a:ext cx="227691" cy="227691"/>
          </a:xfrm>
          <a:prstGeom prst="rect">
            <a:avLst/>
          </a:prstGeom>
        </p:spPr>
      </p:pic>
      <p:pic>
        <p:nvPicPr>
          <p:cNvPr name="Picture 13" id="13"/>
          <p:cNvPicPr>
            <a:picLocks noChangeAspect="true"/>
          </p:cNvPicPr>
          <p:nvPr/>
        </p:nvPicPr>
        <p:blipFill>
          <a:blip r:embed="rId4">
            <a:alphaModFix amt="26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17599749" y="9537789"/>
            <a:ext cx="227691" cy="227691"/>
          </a:xfrm>
          <a:prstGeom prst="rect">
            <a:avLst/>
          </a:prstGeom>
        </p:spPr>
      </p:pic>
      <p:pic>
        <p:nvPicPr>
          <p:cNvPr name="Picture 14" id="14"/>
          <p:cNvPicPr>
            <a:picLocks noChangeAspect="true"/>
          </p:cNvPicPr>
          <p:nvPr/>
        </p:nvPicPr>
        <p:blipFill>
          <a:blip r:embed="rId4">
            <a:alphaModFix amt="6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489493" y="2954218"/>
            <a:ext cx="227691" cy="227691"/>
          </a:xfrm>
          <a:prstGeom prst="rect">
            <a:avLst/>
          </a:prstGeom>
        </p:spPr>
      </p:pic>
      <p:pic>
        <p:nvPicPr>
          <p:cNvPr name="Picture 15" id="15"/>
          <p:cNvPicPr>
            <a:picLocks noChangeAspect="true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1028700" y="804675"/>
            <a:ext cx="554466" cy="554466"/>
          </a:xfrm>
          <a:prstGeom prst="rect">
            <a:avLst/>
          </a:prstGeom>
        </p:spPr>
      </p:pic>
      <p:pic>
        <p:nvPicPr>
          <p:cNvPr name="Picture 16" id="16"/>
          <p:cNvPicPr>
            <a:picLocks noChangeAspect="true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16768050" y="1070689"/>
            <a:ext cx="554466" cy="554466"/>
          </a:xfrm>
          <a:prstGeom prst="rect">
            <a:avLst/>
          </a:prstGeom>
        </p:spPr>
      </p:pic>
      <p:pic>
        <p:nvPicPr>
          <p:cNvPr name="Picture 17" id="17"/>
          <p:cNvPicPr>
            <a:picLocks noChangeAspect="true"/>
          </p:cNvPicPr>
          <p:nvPr/>
        </p:nvPicPr>
        <p:blipFill>
          <a:blip r:embed="rId4">
            <a:alphaModFix amt="6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3608646" y="1081908"/>
            <a:ext cx="227691" cy="227691"/>
          </a:xfrm>
          <a:prstGeom prst="rect">
            <a:avLst/>
          </a:prstGeom>
        </p:spPr>
      </p:pic>
      <p:pic>
        <p:nvPicPr>
          <p:cNvPr name="Picture 18" id="18"/>
          <p:cNvPicPr>
            <a:picLocks noChangeAspect="true"/>
          </p:cNvPicPr>
          <p:nvPr/>
        </p:nvPicPr>
        <p:blipFill>
          <a:blip r:embed="rId4">
            <a:alphaModFix amt="26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5849030" y="281140"/>
            <a:ext cx="227691" cy="227691"/>
          </a:xfrm>
          <a:prstGeom prst="rect">
            <a:avLst/>
          </a:prstGeom>
        </p:spPr>
      </p:pic>
      <p:pic>
        <p:nvPicPr>
          <p:cNvPr name="Picture 19" id="19"/>
          <p:cNvPicPr>
            <a:picLocks noChangeAspect="true"/>
          </p:cNvPicPr>
          <p:nvPr/>
        </p:nvPicPr>
        <p:blipFill>
          <a:blip r:embed="rId4">
            <a:alphaModFix amt="6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8408906" y="724227"/>
            <a:ext cx="227691" cy="227691"/>
          </a:xfrm>
          <a:prstGeom prst="rect">
            <a:avLst/>
          </a:prstGeom>
        </p:spPr>
      </p:pic>
      <p:pic>
        <p:nvPicPr>
          <p:cNvPr name="Picture 20" id="20"/>
          <p:cNvPicPr>
            <a:picLocks noChangeAspect="true"/>
          </p:cNvPicPr>
          <p:nvPr/>
        </p:nvPicPr>
        <p:blipFill>
          <a:blip r:embed="rId4">
            <a:alphaModFix amt="26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10929028" y="610381"/>
            <a:ext cx="227691" cy="227691"/>
          </a:xfrm>
          <a:prstGeom prst="rect">
            <a:avLst/>
          </a:prstGeom>
        </p:spPr>
      </p:pic>
      <p:pic>
        <p:nvPicPr>
          <p:cNvPr name="Picture 21" id="21"/>
          <p:cNvPicPr>
            <a:picLocks noChangeAspect="true"/>
          </p:cNvPicPr>
          <p:nvPr/>
        </p:nvPicPr>
        <p:blipFill>
          <a:blip r:embed="rId4">
            <a:alphaModFix amt="6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12882661" y="1511309"/>
            <a:ext cx="227691" cy="227691"/>
          </a:xfrm>
          <a:prstGeom prst="rect">
            <a:avLst/>
          </a:prstGeom>
        </p:spPr>
      </p:pic>
      <p:pic>
        <p:nvPicPr>
          <p:cNvPr name="Picture 22" id="22"/>
          <p:cNvPicPr>
            <a:picLocks noChangeAspect="true"/>
          </p:cNvPicPr>
          <p:nvPr/>
        </p:nvPicPr>
        <p:blipFill>
          <a:blip r:embed="rId4">
            <a:alphaModFix amt="26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15309605" y="1625155"/>
            <a:ext cx="227691" cy="227691"/>
          </a:xfrm>
          <a:prstGeom prst="rect">
            <a:avLst/>
          </a:prstGeom>
        </p:spPr>
      </p:pic>
      <p:pic>
        <p:nvPicPr>
          <p:cNvPr name="Picture 23" id="23"/>
          <p:cNvPicPr>
            <a:picLocks noChangeAspect="true"/>
          </p:cNvPicPr>
          <p:nvPr/>
        </p:nvPicPr>
        <p:blipFill>
          <a:blip r:embed="rId4">
            <a:alphaModFix amt="75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13980772" y="496535"/>
            <a:ext cx="227691" cy="227691"/>
          </a:xfrm>
          <a:prstGeom prst="rect">
            <a:avLst/>
          </a:prstGeom>
        </p:spPr>
      </p:pic>
      <p:pic>
        <p:nvPicPr>
          <p:cNvPr name="Picture 24" id="24"/>
          <p:cNvPicPr>
            <a:picLocks noChangeAspect="true"/>
          </p:cNvPicPr>
          <p:nvPr/>
        </p:nvPicPr>
        <p:blipFill>
          <a:blip r:embed="rId4">
            <a:alphaModFix amt="6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1820261" y="6207640"/>
            <a:ext cx="227691" cy="227691"/>
          </a:xfrm>
          <a:prstGeom prst="rect">
            <a:avLst/>
          </a:prstGeom>
        </p:spPr>
      </p:pic>
      <p:pic>
        <p:nvPicPr>
          <p:cNvPr name="Picture 25" id="25"/>
          <p:cNvPicPr>
            <a:picLocks noChangeAspect="true"/>
          </p:cNvPicPr>
          <p:nvPr/>
        </p:nvPicPr>
        <p:blipFill>
          <a:blip r:embed="rId4">
            <a:alphaModFix amt="92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603339" y="4922179"/>
            <a:ext cx="227691" cy="227691"/>
          </a:xfrm>
          <a:prstGeom prst="rect">
            <a:avLst/>
          </a:prstGeom>
        </p:spPr>
      </p:pic>
      <p:pic>
        <p:nvPicPr>
          <p:cNvPr name="Picture 26" id="26"/>
          <p:cNvPicPr>
            <a:picLocks noChangeAspect="true"/>
          </p:cNvPicPr>
          <p:nvPr/>
        </p:nvPicPr>
        <p:blipFill>
          <a:blip r:embed="rId4">
            <a:alphaModFix amt="88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15211536" y="4808333"/>
            <a:ext cx="227691" cy="227691"/>
          </a:xfrm>
          <a:prstGeom prst="rect">
            <a:avLst/>
          </a:prstGeom>
        </p:spPr>
      </p:pic>
      <p:pic>
        <p:nvPicPr>
          <p:cNvPr name="Picture 27" id="27"/>
          <p:cNvPicPr>
            <a:picLocks noChangeAspect="true"/>
          </p:cNvPicPr>
          <p:nvPr/>
        </p:nvPicPr>
        <p:blipFill>
          <a:blip r:embed="rId4">
            <a:alphaModFix amt="26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16540359" y="3380955"/>
            <a:ext cx="227691" cy="227691"/>
          </a:xfrm>
          <a:prstGeom prst="rect">
            <a:avLst/>
          </a:prstGeom>
        </p:spPr>
      </p:pic>
      <p:pic>
        <p:nvPicPr>
          <p:cNvPr name="Picture 28" id="28"/>
          <p:cNvPicPr>
            <a:picLocks noChangeAspect="true"/>
          </p:cNvPicPr>
          <p:nvPr/>
        </p:nvPicPr>
        <p:blipFill>
          <a:blip r:embed="rId6"/>
          <a:srcRect l="0" t="0" r="0" b="0"/>
          <a:stretch>
            <a:fillRect/>
          </a:stretch>
        </p:blipFill>
        <p:spPr>
          <a:xfrm flipH="false" flipV="false" rot="0">
            <a:off x="4996442" y="1928361"/>
            <a:ext cx="7059107" cy="5987635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93CE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name="Picture 2" id="2"/>
          <p:cNvPicPr>
            <a:picLocks noChangeAspect="true"/>
          </p:cNvPicPr>
          <p:nvPr/>
        </p:nvPicPr>
        <p:blipFill>
          <a:blip r:embed="rId2">
            <a:alphaModFix amt="9999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l="0" t="0" r="0" b="0"/>
          <a:stretch>
            <a:fillRect/>
          </a:stretch>
        </p:blipFill>
        <p:spPr>
          <a:xfrm flipH="false" flipV="false" rot="-74232">
            <a:off x="6280250" y="-2513082"/>
            <a:ext cx="17572136" cy="5932715"/>
          </a:xfrm>
          <a:prstGeom prst="rect">
            <a:avLst/>
          </a:prstGeom>
        </p:spPr>
      </p:pic>
      <p:pic>
        <p:nvPicPr>
          <p:cNvPr name="Picture 3" id="3"/>
          <p:cNvPicPr>
            <a:picLocks noChangeAspect="true"/>
          </p:cNvPicPr>
          <p:nvPr/>
        </p:nvPicPr>
        <p:blipFill>
          <a:blip r:embed="rId2">
            <a:alphaModFix amt="9999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l="0" t="0" r="0" b="0"/>
          <a:stretch>
            <a:fillRect/>
          </a:stretch>
        </p:blipFill>
        <p:spPr>
          <a:xfrm flipH="true" flipV="false" rot="565976">
            <a:off x="-10325005" y="6799123"/>
            <a:ext cx="17572136" cy="5932715"/>
          </a:xfrm>
          <a:prstGeom prst="rect">
            <a:avLst/>
          </a:prstGeom>
        </p:spPr>
      </p:pic>
      <p:pic>
        <p:nvPicPr>
          <p:cNvPr name="Picture 4" id="4"/>
          <p:cNvPicPr>
            <a:picLocks noChangeAspect="true"/>
          </p:cNvPicPr>
          <p:nvPr/>
        </p:nvPicPr>
        <p:blipFill>
          <a:blip r:embed="rId4">
            <a:alphaModFix amt="26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886240" y="8639530"/>
            <a:ext cx="227691" cy="227691"/>
          </a:xfrm>
          <a:prstGeom prst="rect">
            <a:avLst/>
          </a:prstGeom>
        </p:spPr>
      </p:pic>
      <p:pic>
        <p:nvPicPr>
          <p:cNvPr name="Picture 5" id="5"/>
          <p:cNvPicPr>
            <a:picLocks noChangeAspect="true"/>
          </p:cNvPicPr>
          <p:nvPr/>
        </p:nvPicPr>
        <p:blipFill>
          <a:blip r:embed="rId2">
            <a:alphaModFix amt="9999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l="0" t="0" r="0" b="0"/>
          <a:stretch>
            <a:fillRect/>
          </a:stretch>
        </p:blipFill>
        <p:spPr>
          <a:xfrm flipH="false" flipV="false" rot="-540528">
            <a:off x="5308550" y="7660672"/>
            <a:ext cx="17572136" cy="5932715"/>
          </a:xfrm>
          <a:prstGeom prst="rect">
            <a:avLst/>
          </a:prstGeom>
        </p:spPr>
      </p:pic>
      <p:pic>
        <p:nvPicPr>
          <p:cNvPr name="Picture 6" id="6"/>
          <p:cNvPicPr>
            <a:picLocks noChangeAspect="true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2047953" y="9423943"/>
            <a:ext cx="554466" cy="554466"/>
          </a:xfrm>
          <a:prstGeom prst="rect">
            <a:avLst/>
          </a:prstGeom>
        </p:spPr>
      </p:pic>
      <p:pic>
        <p:nvPicPr>
          <p:cNvPr name="Picture 7" id="7"/>
          <p:cNvPicPr>
            <a:picLocks noChangeAspect="true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16768050" y="5653174"/>
            <a:ext cx="554466" cy="554466"/>
          </a:xfrm>
          <a:prstGeom prst="rect">
            <a:avLst/>
          </a:prstGeom>
        </p:spPr>
      </p:pic>
      <p:pic>
        <p:nvPicPr>
          <p:cNvPr name="Picture 8" id="8"/>
          <p:cNvPicPr>
            <a:picLocks noChangeAspect="true"/>
          </p:cNvPicPr>
          <p:nvPr/>
        </p:nvPicPr>
        <p:blipFill>
          <a:blip r:embed="rId4">
            <a:alphaModFix amt="6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4996442" y="9423943"/>
            <a:ext cx="227691" cy="227691"/>
          </a:xfrm>
          <a:prstGeom prst="rect">
            <a:avLst/>
          </a:prstGeom>
        </p:spPr>
      </p:pic>
      <p:pic>
        <p:nvPicPr>
          <p:cNvPr name="Picture 9" id="9"/>
          <p:cNvPicPr>
            <a:picLocks noChangeAspect="true"/>
          </p:cNvPicPr>
          <p:nvPr/>
        </p:nvPicPr>
        <p:blipFill>
          <a:blip r:embed="rId4">
            <a:alphaModFix amt="26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7500646" y="9632241"/>
            <a:ext cx="227691" cy="227691"/>
          </a:xfrm>
          <a:prstGeom prst="rect">
            <a:avLst/>
          </a:prstGeom>
        </p:spPr>
      </p:pic>
      <p:pic>
        <p:nvPicPr>
          <p:cNvPr name="Picture 10" id="10"/>
          <p:cNvPicPr>
            <a:picLocks noChangeAspect="true"/>
          </p:cNvPicPr>
          <p:nvPr/>
        </p:nvPicPr>
        <p:blipFill>
          <a:blip r:embed="rId4">
            <a:alphaModFix amt="6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9346449" y="8981067"/>
            <a:ext cx="227691" cy="227691"/>
          </a:xfrm>
          <a:prstGeom prst="rect">
            <a:avLst/>
          </a:prstGeom>
        </p:spPr>
      </p:pic>
      <p:pic>
        <p:nvPicPr>
          <p:cNvPr name="Picture 11" id="11"/>
          <p:cNvPicPr>
            <a:picLocks noChangeAspect="true"/>
          </p:cNvPicPr>
          <p:nvPr/>
        </p:nvPicPr>
        <p:blipFill>
          <a:blip r:embed="rId4">
            <a:alphaModFix amt="26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13389046" y="9632241"/>
            <a:ext cx="227691" cy="227691"/>
          </a:xfrm>
          <a:prstGeom prst="rect">
            <a:avLst/>
          </a:prstGeom>
        </p:spPr>
      </p:pic>
      <p:pic>
        <p:nvPicPr>
          <p:cNvPr name="Picture 12" id="12"/>
          <p:cNvPicPr>
            <a:picLocks noChangeAspect="true"/>
          </p:cNvPicPr>
          <p:nvPr/>
        </p:nvPicPr>
        <p:blipFill>
          <a:blip r:embed="rId4">
            <a:alphaModFix amt="6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15537296" y="9094912"/>
            <a:ext cx="227691" cy="227691"/>
          </a:xfrm>
          <a:prstGeom prst="rect">
            <a:avLst/>
          </a:prstGeom>
        </p:spPr>
      </p:pic>
      <p:pic>
        <p:nvPicPr>
          <p:cNvPr name="Picture 13" id="13"/>
          <p:cNvPicPr>
            <a:picLocks noChangeAspect="true"/>
          </p:cNvPicPr>
          <p:nvPr/>
        </p:nvPicPr>
        <p:blipFill>
          <a:blip r:embed="rId4">
            <a:alphaModFix amt="26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17599749" y="9537789"/>
            <a:ext cx="227691" cy="227691"/>
          </a:xfrm>
          <a:prstGeom prst="rect">
            <a:avLst/>
          </a:prstGeom>
        </p:spPr>
      </p:pic>
      <p:pic>
        <p:nvPicPr>
          <p:cNvPr name="Picture 14" id="14"/>
          <p:cNvPicPr>
            <a:picLocks noChangeAspect="true"/>
          </p:cNvPicPr>
          <p:nvPr/>
        </p:nvPicPr>
        <p:blipFill>
          <a:blip r:embed="rId4">
            <a:alphaModFix amt="6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489493" y="2954218"/>
            <a:ext cx="227691" cy="227691"/>
          </a:xfrm>
          <a:prstGeom prst="rect">
            <a:avLst/>
          </a:prstGeom>
        </p:spPr>
      </p:pic>
      <p:pic>
        <p:nvPicPr>
          <p:cNvPr name="Picture 15" id="15"/>
          <p:cNvPicPr>
            <a:picLocks noChangeAspect="true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1028700" y="804675"/>
            <a:ext cx="554466" cy="554466"/>
          </a:xfrm>
          <a:prstGeom prst="rect">
            <a:avLst/>
          </a:prstGeom>
        </p:spPr>
      </p:pic>
      <p:pic>
        <p:nvPicPr>
          <p:cNvPr name="Picture 16" id="16"/>
          <p:cNvPicPr>
            <a:picLocks noChangeAspect="true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16768050" y="1070689"/>
            <a:ext cx="554466" cy="554466"/>
          </a:xfrm>
          <a:prstGeom prst="rect">
            <a:avLst/>
          </a:prstGeom>
        </p:spPr>
      </p:pic>
      <p:pic>
        <p:nvPicPr>
          <p:cNvPr name="Picture 17" id="17"/>
          <p:cNvPicPr>
            <a:picLocks noChangeAspect="true"/>
          </p:cNvPicPr>
          <p:nvPr/>
        </p:nvPicPr>
        <p:blipFill>
          <a:blip r:embed="rId4">
            <a:alphaModFix amt="6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3608646" y="1081908"/>
            <a:ext cx="227691" cy="227691"/>
          </a:xfrm>
          <a:prstGeom prst="rect">
            <a:avLst/>
          </a:prstGeom>
        </p:spPr>
      </p:pic>
      <p:pic>
        <p:nvPicPr>
          <p:cNvPr name="Picture 18" id="18"/>
          <p:cNvPicPr>
            <a:picLocks noChangeAspect="true"/>
          </p:cNvPicPr>
          <p:nvPr/>
        </p:nvPicPr>
        <p:blipFill>
          <a:blip r:embed="rId4">
            <a:alphaModFix amt="26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5849030" y="281140"/>
            <a:ext cx="227691" cy="227691"/>
          </a:xfrm>
          <a:prstGeom prst="rect">
            <a:avLst/>
          </a:prstGeom>
        </p:spPr>
      </p:pic>
      <p:pic>
        <p:nvPicPr>
          <p:cNvPr name="Picture 19" id="19"/>
          <p:cNvPicPr>
            <a:picLocks noChangeAspect="true"/>
          </p:cNvPicPr>
          <p:nvPr/>
        </p:nvPicPr>
        <p:blipFill>
          <a:blip r:embed="rId4">
            <a:alphaModFix amt="6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8408906" y="724227"/>
            <a:ext cx="227691" cy="227691"/>
          </a:xfrm>
          <a:prstGeom prst="rect">
            <a:avLst/>
          </a:prstGeom>
        </p:spPr>
      </p:pic>
      <p:pic>
        <p:nvPicPr>
          <p:cNvPr name="Picture 20" id="20"/>
          <p:cNvPicPr>
            <a:picLocks noChangeAspect="true"/>
          </p:cNvPicPr>
          <p:nvPr/>
        </p:nvPicPr>
        <p:blipFill>
          <a:blip r:embed="rId4">
            <a:alphaModFix amt="26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10929028" y="610381"/>
            <a:ext cx="227691" cy="227691"/>
          </a:xfrm>
          <a:prstGeom prst="rect">
            <a:avLst/>
          </a:prstGeom>
        </p:spPr>
      </p:pic>
      <p:pic>
        <p:nvPicPr>
          <p:cNvPr name="Picture 21" id="21"/>
          <p:cNvPicPr>
            <a:picLocks noChangeAspect="true"/>
          </p:cNvPicPr>
          <p:nvPr/>
        </p:nvPicPr>
        <p:blipFill>
          <a:blip r:embed="rId4">
            <a:alphaModFix amt="6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12882661" y="1511309"/>
            <a:ext cx="227691" cy="227691"/>
          </a:xfrm>
          <a:prstGeom prst="rect">
            <a:avLst/>
          </a:prstGeom>
        </p:spPr>
      </p:pic>
      <p:pic>
        <p:nvPicPr>
          <p:cNvPr name="Picture 22" id="22"/>
          <p:cNvPicPr>
            <a:picLocks noChangeAspect="true"/>
          </p:cNvPicPr>
          <p:nvPr/>
        </p:nvPicPr>
        <p:blipFill>
          <a:blip r:embed="rId4">
            <a:alphaModFix amt="26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15309605" y="1625155"/>
            <a:ext cx="227691" cy="227691"/>
          </a:xfrm>
          <a:prstGeom prst="rect">
            <a:avLst/>
          </a:prstGeom>
        </p:spPr>
      </p:pic>
      <p:pic>
        <p:nvPicPr>
          <p:cNvPr name="Picture 23" id="23"/>
          <p:cNvPicPr>
            <a:picLocks noChangeAspect="true"/>
          </p:cNvPicPr>
          <p:nvPr/>
        </p:nvPicPr>
        <p:blipFill>
          <a:blip r:embed="rId4">
            <a:alphaModFix amt="75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13980772" y="496535"/>
            <a:ext cx="227691" cy="227691"/>
          </a:xfrm>
          <a:prstGeom prst="rect">
            <a:avLst/>
          </a:prstGeom>
        </p:spPr>
      </p:pic>
      <p:pic>
        <p:nvPicPr>
          <p:cNvPr name="Picture 24" id="24"/>
          <p:cNvPicPr>
            <a:picLocks noChangeAspect="true"/>
          </p:cNvPicPr>
          <p:nvPr/>
        </p:nvPicPr>
        <p:blipFill>
          <a:blip r:embed="rId4">
            <a:alphaModFix amt="6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1820261" y="6207640"/>
            <a:ext cx="227691" cy="227691"/>
          </a:xfrm>
          <a:prstGeom prst="rect">
            <a:avLst/>
          </a:prstGeom>
        </p:spPr>
      </p:pic>
      <p:pic>
        <p:nvPicPr>
          <p:cNvPr name="Picture 25" id="25"/>
          <p:cNvPicPr>
            <a:picLocks noChangeAspect="true"/>
          </p:cNvPicPr>
          <p:nvPr/>
        </p:nvPicPr>
        <p:blipFill>
          <a:blip r:embed="rId4">
            <a:alphaModFix amt="92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603339" y="4922179"/>
            <a:ext cx="227691" cy="227691"/>
          </a:xfrm>
          <a:prstGeom prst="rect">
            <a:avLst/>
          </a:prstGeom>
        </p:spPr>
      </p:pic>
      <p:pic>
        <p:nvPicPr>
          <p:cNvPr name="Picture 26" id="26"/>
          <p:cNvPicPr>
            <a:picLocks noChangeAspect="true"/>
          </p:cNvPicPr>
          <p:nvPr/>
        </p:nvPicPr>
        <p:blipFill>
          <a:blip r:embed="rId4">
            <a:alphaModFix amt="88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15211536" y="4808333"/>
            <a:ext cx="227691" cy="227691"/>
          </a:xfrm>
          <a:prstGeom prst="rect">
            <a:avLst/>
          </a:prstGeom>
        </p:spPr>
      </p:pic>
      <p:pic>
        <p:nvPicPr>
          <p:cNvPr name="Picture 27" id="27"/>
          <p:cNvPicPr>
            <a:picLocks noChangeAspect="true"/>
          </p:cNvPicPr>
          <p:nvPr/>
        </p:nvPicPr>
        <p:blipFill>
          <a:blip r:embed="rId4">
            <a:alphaModFix amt="26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16540359" y="3380955"/>
            <a:ext cx="227691" cy="227691"/>
          </a:xfrm>
          <a:prstGeom prst="rect">
            <a:avLst/>
          </a:prstGeom>
        </p:spPr>
      </p:pic>
      <p:pic>
        <p:nvPicPr>
          <p:cNvPr name="Picture 28" id="28"/>
          <p:cNvPicPr>
            <a:picLocks noChangeAspect="true"/>
          </p:cNvPicPr>
          <p:nvPr/>
        </p:nvPicPr>
        <p:blipFill>
          <a:blip r:embed="rId6"/>
          <a:srcRect l="0" t="0" r="0" b="0"/>
          <a:stretch>
            <a:fillRect/>
          </a:stretch>
        </p:blipFill>
        <p:spPr>
          <a:xfrm flipH="false" flipV="false" rot="0">
            <a:off x="5512142" y="1471914"/>
            <a:ext cx="7263715" cy="6900529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>
  <dcterms:created xsi:type="dcterms:W3CDTF">2006-08-16T00:00:00Z</dcterms:created>
  <dc:identifier>DAE9mMzN9o4</dc:identifier>
  <dcterms:modified xsi:type="dcterms:W3CDTF">2011-08-01T06:04:30Z</dcterms:modified>
  <cp:revision>1</cp:revision>
  <dc:title>Гласные в суффиксах существительных -ек- и -ик-</dc:title>
</cp:coreProperties>
</file>