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43805" y="1449134"/>
            <a:ext cx="11190994" cy="2417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Шаг </a:t>
            </a:r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за шагом: 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веб-</a:t>
            </a:r>
            <a:r>
              <a:rPr lang="ru-RU" sz="4000" b="1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квест</a:t>
            </a:r>
            <a: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для </a:t>
            </a:r>
            <a:r>
              <a:rPr lang="ru-RU" sz="4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обучающихся 7-9 </a:t>
            </a:r>
            <a: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классов </a:t>
            </a:r>
            <a:b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по темам </a:t>
            </a:r>
            <a:r>
              <a:rPr lang="ru-RU" sz="4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раздела </a:t>
            </a:r>
            <a: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«</a:t>
            </a:r>
            <a:r>
              <a:rPr lang="ru-RU" sz="4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Алгоритмизация и программирование</a:t>
            </a:r>
            <a: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»</a:t>
            </a:r>
            <a:endParaRPr lang="ru-RU" sz="4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73902" y="3952311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информатика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sz="2400" b="1" i="1" dirty="0" smtClean="0"/>
          </a:p>
          <a:p>
            <a:r>
              <a:rPr lang="ru-RU" sz="2400" b="1" i="1" dirty="0" smtClean="0"/>
              <a:t>Капитан</a:t>
            </a:r>
            <a:r>
              <a:rPr lang="ru-RU" sz="2400" b="1" i="1" dirty="0"/>
              <a:t>: </a:t>
            </a:r>
            <a:r>
              <a:rPr lang="ru-RU" sz="2400" i="1" dirty="0" err="1" smtClean="0"/>
              <a:t>Поздеева</a:t>
            </a:r>
            <a:r>
              <a:rPr lang="ru-RU" sz="2400" i="1" dirty="0" smtClean="0"/>
              <a:t> Наталья Андреевна, </a:t>
            </a:r>
            <a:endParaRPr lang="ru-RU" sz="2400" i="1" dirty="0"/>
          </a:p>
          <a:p>
            <a:r>
              <a:rPr lang="ru-RU" sz="2400" b="1" i="1" dirty="0"/>
              <a:t>Участники: </a:t>
            </a:r>
            <a:r>
              <a:rPr lang="ru-RU" sz="2400" i="1" dirty="0" smtClean="0"/>
              <a:t>Алексеева Светлана Георгиевна, Вахрушева Лилия Сергеевна, </a:t>
            </a:r>
            <a:r>
              <a:rPr lang="ru-RU" sz="2400" i="1" dirty="0" err="1" smtClean="0"/>
              <a:t>Клабукова</a:t>
            </a:r>
            <a:r>
              <a:rPr lang="ru-RU" sz="2400" i="1" dirty="0" smtClean="0"/>
              <a:t> Оксана Николаевна, Корнева Валентина Алексеевна </a:t>
            </a:r>
            <a:endParaRPr lang="ru-RU" sz="2400" i="1" dirty="0" smtClean="0"/>
          </a:p>
          <a:p>
            <a:r>
              <a:rPr lang="ru-RU" sz="2400" i="1" dirty="0" smtClean="0"/>
              <a:t>студенты </a:t>
            </a:r>
            <a:r>
              <a:rPr lang="ru-RU" sz="2400" i="1" dirty="0"/>
              <a:t>ФГБОУ ВО «</a:t>
            </a:r>
            <a:r>
              <a:rPr lang="ru-RU" sz="2400" i="1" dirty="0" err="1"/>
              <a:t>Глазовский</a:t>
            </a:r>
            <a:r>
              <a:rPr lang="ru-RU" sz="2400" i="1" dirty="0"/>
              <a:t> государственный педагогический институт им. В.Г. Короленко», г. Глазов</a:t>
            </a:r>
          </a:p>
          <a:p>
            <a:r>
              <a:rPr lang="ru-RU" sz="2400" b="1" i="1" dirty="0" smtClean="0"/>
              <a:t>Учитель</a:t>
            </a:r>
            <a:r>
              <a:rPr lang="ru-RU" sz="2400" b="1" i="1" dirty="0"/>
              <a:t>: </a:t>
            </a:r>
            <a:r>
              <a:rPr lang="ru-RU" sz="2400" i="1" dirty="0" smtClean="0"/>
              <a:t>Скурихина Юлия Александровна, заместитель директора по УВР, учитель информатики и английского языка МБОУ «СОШ с УИОП №66» г.Кирова </a:t>
            </a:r>
          </a:p>
          <a:p>
            <a:r>
              <a:rPr lang="ru-RU" sz="2400" b="1" i="1" dirty="0" smtClean="0"/>
              <a:t>Методист</a:t>
            </a:r>
            <a:r>
              <a:rPr lang="ru-RU" sz="2400" b="1" i="1" dirty="0"/>
              <a:t>: </a:t>
            </a:r>
            <a:r>
              <a:rPr lang="ru-RU" sz="2400" i="1" dirty="0" smtClean="0"/>
              <a:t>Ганичева Елена Михайловна, кандидат педагогических наук, доцент кафедры математики и информатики ФГБОУ ВО «Вологодский государственный университет</a:t>
            </a:r>
            <a:r>
              <a:rPr lang="ru-RU" sz="2400" i="1" dirty="0" smtClean="0"/>
              <a:t>», г. Вологда </a:t>
            </a:r>
            <a:endParaRPr lang="ru-RU" sz="2400" i="1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</a:t>
            </a:r>
          </a:p>
          <a:p>
            <a:endParaRPr lang="ru-RU" sz="36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i="1" dirty="0"/>
              <a:t>Низкий уровень усвоения обучающимися </a:t>
            </a:r>
            <a:r>
              <a:rPr lang="ru-RU" sz="2800" i="1" dirty="0" smtClean="0"/>
              <a:t>7-9 классов тем </a:t>
            </a:r>
            <a:r>
              <a:rPr lang="ru-RU" sz="2800" i="1" dirty="0"/>
              <a:t>раздела «Алгоритмизация и программирование» на уроках </a:t>
            </a:r>
            <a:r>
              <a:rPr lang="ru-RU" sz="2800" i="1" dirty="0" smtClean="0"/>
              <a:t>информатики.</a:t>
            </a:r>
            <a:endParaRPr lang="ru-RU" i="1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sz="2800" i="1" dirty="0" smtClean="0"/>
          </a:p>
          <a:p>
            <a:endParaRPr lang="ru-RU" sz="2800" i="1" dirty="0"/>
          </a:p>
          <a:p>
            <a:r>
              <a:rPr lang="ru-RU" sz="2800" i="1" dirty="0" smtClean="0"/>
              <a:t>Противоречие </a:t>
            </a:r>
            <a:r>
              <a:rPr lang="ru-RU" sz="2800" i="1" dirty="0" smtClean="0"/>
              <a:t>между </a:t>
            </a:r>
            <a:r>
              <a:rPr lang="ru-RU" sz="2800" b="1" i="1" dirty="0" smtClean="0"/>
              <a:t>необходимостью</a:t>
            </a:r>
            <a:r>
              <a:rPr lang="ru-RU" sz="2800" i="1" dirty="0" smtClean="0"/>
              <a:t> формирования у обучающихся 7-9 классов знаний и умений по темам раздела «Алгоритмизация и программирование» и </a:t>
            </a:r>
            <a:r>
              <a:rPr lang="ru-RU" sz="2800" b="1" i="1" dirty="0" smtClean="0"/>
              <a:t>отсутствием</a:t>
            </a:r>
            <a:r>
              <a:rPr lang="ru-RU" sz="2800" i="1" dirty="0" smtClean="0"/>
              <a:t> </a:t>
            </a:r>
            <a:r>
              <a:rPr lang="ru-RU" sz="2800" i="1" dirty="0"/>
              <a:t>наглядных и интересных материалов для изучения </a:t>
            </a:r>
            <a:r>
              <a:rPr lang="ru-RU" sz="2800" i="1" dirty="0" smtClean="0"/>
              <a:t>тем данного раздела.</a:t>
            </a:r>
            <a:endParaRPr lang="ru-RU" sz="2800" i="1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sz="2800" i="1" dirty="0"/>
          </a:p>
          <a:p>
            <a:endParaRPr lang="ru-RU" sz="2800" i="1" dirty="0" smtClean="0"/>
          </a:p>
          <a:p>
            <a:r>
              <a:rPr lang="ru-RU" sz="2800" i="1" dirty="0" smtClean="0"/>
              <a:t>Повышение </a:t>
            </a:r>
            <a:r>
              <a:rPr lang="ru-RU" sz="2800" i="1" dirty="0"/>
              <a:t>уровня освоения обучающимися </a:t>
            </a:r>
            <a:r>
              <a:rPr lang="ru-RU" sz="2800" i="1" dirty="0" smtClean="0"/>
              <a:t>7-9 классов тем </a:t>
            </a:r>
            <a:r>
              <a:rPr lang="ru-RU" sz="2800" i="1" dirty="0"/>
              <a:t>раздела «Алгоритмизация и программирование» </a:t>
            </a:r>
            <a:endParaRPr lang="ru-RU" sz="2800" i="1" dirty="0" smtClean="0"/>
          </a:p>
          <a:p>
            <a:r>
              <a:rPr lang="ru-RU" sz="2800" i="1" dirty="0" smtClean="0"/>
              <a:t>на </a:t>
            </a:r>
            <a:r>
              <a:rPr lang="ru-RU" sz="2800" i="1" dirty="0"/>
              <a:t>уроках </a:t>
            </a:r>
            <a:r>
              <a:rPr lang="ru-RU" sz="2800" i="1" dirty="0" smtClean="0"/>
              <a:t>информатики, </a:t>
            </a:r>
            <a:r>
              <a:rPr lang="ru-RU" sz="2800" i="1" dirty="0"/>
              <a:t>с помощью использования </a:t>
            </a:r>
            <a:endParaRPr lang="ru-RU" sz="2800" i="1" dirty="0" smtClean="0"/>
          </a:p>
          <a:p>
            <a:r>
              <a:rPr lang="ru-RU" sz="2800" i="1" dirty="0" smtClean="0"/>
              <a:t>в </a:t>
            </a:r>
            <a:r>
              <a:rPr lang="ru-RU" sz="2800" i="1" dirty="0"/>
              <a:t>образовательном процессе технологии веб-</a:t>
            </a:r>
            <a:r>
              <a:rPr lang="ru-RU" sz="2800" i="1" dirty="0" err="1"/>
              <a:t>квестов</a:t>
            </a:r>
            <a:r>
              <a:rPr lang="ru-RU" sz="2800" i="1" dirty="0" smtClean="0"/>
              <a:t>.</a:t>
            </a:r>
            <a:endParaRPr lang="ru-RU" sz="2800" i="1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sz="2800" i="1" dirty="0" smtClean="0"/>
          </a:p>
          <a:p>
            <a:endParaRPr lang="ru-RU" sz="2800" i="1" dirty="0"/>
          </a:p>
          <a:p>
            <a:r>
              <a:rPr lang="ru-RU" sz="2800" i="1" dirty="0" smtClean="0"/>
              <a:t>Веб-</a:t>
            </a:r>
            <a:r>
              <a:rPr lang="ru-RU" sz="2800" i="1" dirty="0" err="1" smtClean="0"/>
              <a:t>квест</a:t>
            </a:r>
            <a:r>
              <a:rPr lang="ru-RU" sz="2800" i="1" dirty="0" smtClean="0"/>
              <a:t> </a:t>
            </a:r>
            <a:r>
              <a:rPr lang="ru-RU" sz="2800" i="1" dirty="0" smtClean="0"/>
              <a:t>в виртуальной доске </a:t>
            </a:r>
            <a:r>
              <a:rPr lang="en-US" sz="2800" i="1" dirty="0" err="1" smtClean="0"/>
              <a:t>Padlet</a:t>
            </a:r>
            <a:r>
              <a:rPr lang="ru-RU" sz="2800" i="1" dirty="0" smtClean="0"/>
              <a:t>, основанный на среде </a:t>
            </a:r>
            <a:r>
              <a:rPr lang="en-US" sz="2800" i="1" dirty="0" smtClean="0"/>
              <a:t>Scratch</a:t>
            </a:r>
            <a:r>
              <a:rPr lang="ru-RU" sz="2800" i="1" dirty="0" smtClean="0"/>
              <a:t>, для </a:t>
            </a:r>
            <a:r>
              <a:rPr lang="ru-RU" sz="2800" i="1" dirty="0"/>
              <a:t>обучающихся </a:t>
            </a:r>
            <a:r>
              <a:rPr lang="ru-RU" sz="2800" i="1" dirty="0" smtClean="0"/>
              <a:t>7-9 классов, используемый для </a:t>
            </a:r>
            <a:r>
              <a:rPr lang="ru-RU" sz="2800" i="1" dirty="0"/>
              <a:t>изучения тем раздела «Алгоритмизация и </a:t>
            </a:r>
            <a:r>
              <a:rPr lang="ru-RU" sz="2800" i="1" dirty="0" smtClean="0"/>
              <a:t>программирование».</a:t>
            </a:r>
            <a:endParaRPr lang="ru-RU" sz="28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224</Words>
  <Application>Microsoft Office PowerPoint</Application>
  <PresentationFormat>Широкоэкранный</PresentationFormat>
  <Paragraphs>32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53</cp:revision>
  <dcterms:created xsi:type="dcterms:W3CDTF">2021-03-02T07:04:14Z</dcterms:created>
  <dcterms:modified xsi:type="dcterms:W3CDTF">2021-11-12T11:41:32Z</dcterms:modified>
</cp:coreProperties>
</file>