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041400" y="1755463"/>
            <a:ext cx="971550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секрету обо всём свете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130300" y="3214875"/>
            <a:ext cx="92583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биология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1" y="4241524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Радуга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Конова Анастасия </a:t>
            </a:r>
            <a:r>
              <a:rPr lang="ru-RU" sz="2000" dirty="0" smtClean="0"/>
              <a:t>Дмитриевна,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err="1"/>
              <a:t>Рупасова</a:t>
            </a:r>
            <a:r>
              <a:rPr lang="ru-RU" sz="2000" dirty="0"/>
              <a:t> Анастасия Дмитриевна, Верещагина Юлия Александровна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</a:t>
            </a:r>
            <a:r>
              <a:rPr lang="ru-RU" sz="2000" dirty="0" smtClean="0"/>
              <a:t>Киров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Методическое пособие для организации и проведения биологических </a:t>
            </a:r>
            <a:r>
              <a:rPr lang="ru-RU" sz="2400" i="1" dirty="0" err="1"/>
              <a:t>квестов</a:t>
            </a:r>
            <a:r>
              <a:rPr lang="ru-RU" sz="2400" i="1" dirty="0"/>
              <a:t>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54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49</cp:revision>
  <dcterms:created xsi:type="dcterms:W3CDTF">2021-03-02T07:04:14Z</dcterms:created>
  <dcterms:modified xsi:type="dcterms:W3CDTF">2021-10-26T07:59:05Z</dcterms:modified>
</cp:coreProperties>
</file>