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91330" y="1816766"/>
            <a:ext cx="10515600" cy="1857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ФИИЗ: Цикл интерактивных видеороликов, демонстрирующих физические явления (с выбором исхода эксперимента), </a:t>
            </a:r>
            <a:br>
              <a:rPr lang="ru-RU" sz="28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учащихся 7-9 классов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07661" y="36742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физика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 err="1"/>
              <a:t>Семушина</a:t>
            </a:r>
            <a:r>
              <a:rPr lang="ru-RU" sz="2000" dirty="0"/>
              <a:t> Анна Александровна,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Еременко Юлия Александровна, </a:t>
            </a:r>
            <a:r>
              <a:rPr lang="ru-RU" sz="2000" dirty="0" err="1"/>
              <a:t>Жаркова</a:t>
            </a:r>
            <a:r>
              <a:rPr lang="ru-RU" sz="2000" dirty="0"/>
              <a:t> Любовь Николаевна, Жукова Мария Николаевна, Сидоров Егор Владиславович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Учитель/Методист: </a:t>
            </a:r>
            <a:r>
              <a:rPr lang="ru-RU" sz="2000" dirty="0"/>
              <a:t>Толмачева Марина Ивановна, старший преподаватель кафедры физики и методики обучения физике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4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Сложность практического применения учащимися 7-9 классов теоретического материала по физике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Противоречие между </a:t>
            </a:r>
            <a:r>
              <a:rPr lang="ru-RU" sz="2400" b="1" i="1" dirty="0"/>
              <a:t>необходимостью</a:t>
            </a:r>
            <a:r>
              <a:rPr lang="ru-RU" sz="2400" i="1" dirty="0"/>
              <a:t> практического применения учащимися 7-9 классов теоретического материала по физике и </a:t>
            </a:r>
            <a:r>
              <a:rPr lang="ru-RU" sz="2400" b="1" i="1" dirty="0"/>
              <a:t>недостаточным </a:t>
            </a:r>
            <a:r>
              <a:rPr lang="ru-RU" sz="2400" i="1" dirty="0"/>
              <a:t>оснащением экспериментальным оборудованием учебных кабинетов 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026071"/>
            <a:ext cx="10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i="1" dirty="0"/>
              <a:t>Повышение уровня </a:t>
            </a:r>
            <a:r>
              <a:rPr lang="ru-RU" sz="2400" i="1" dirty="0" err="1"/>
              <a:t>сформированности</a:t>
            </a:r>
            <a:r>
              <a:rPr lang="ru-RU" sz="2400" i="1" dirty="0"/>
              <a:t> навыков применения теоретического материала по физике на практике учащимися 7-9 классов</a:t>
            </a:r>
          </a:p>
          <a:p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890466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Цикл интерактивных видеороликов, демонстрирующих физические явления (с выбором исхода эксперимента), для учащихся 7-9 классов</a:t>
            </a:r>
          </a:p>
          <a:p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193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Семушина Анна Александровна</cp:lastModifiedBy>
  <cp:revision>52</cp:revision>
  <dcterms:created xsi:type="dcterms:W3CDTF">2021-03-02T07:04:14Z</dcterms:created>
  <dcterms:modified xsi:type="dcterms:W3CDTF">2021-11-12T18:53:11Z</dcterms:modified>
</cp:coreProperties>
</file>