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0" r:id="rId4"/>
    <p:sldId id="265" r:id="rId5"/>
    <p:sldId id="266" r:id="rId6"/>
    <p:sldId id="267" r:id="rId7"/>
    <p:sldId id="268" r:id="rId8"/>
    <p:sldId id="269" r:id="rId9"/>
    <p:sldId id="27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>
        <p:scale>
          <a:sx n="94" d="100"/>
          <a:sy n="94" d="100"/>
        </p:scale>
        <p:origin x="-149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04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63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83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54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21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149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480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061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20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19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08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24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Рабочая тетрадь для программы внеурочной деятельности </a:t>
            </a:r>
          </a:p>
          <a:p>
            <a:pPr algn="ctr"/>
            <a:r>
              <a:rPr lang="ru-RU" sz="24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«Проектирую, создаю, развиваюсь»</a:t>
            </a:r>
            <a:endParaRPr lang="ru-RU" sz="24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Начальное образование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2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b="1" dirty="0"/>
              <a:t>Скворцова Марина Алексеевна – </a:t>
            </a:r>
            <a:r>
              <a:rPr lang="ru-RU" sz="2000" dirty="0"/>
              <a:t>кандидат педагогический наук, доцент кафедры педагогики и акмеологии личности Костромского государственного университета</a:t>
            </a:r>
          </a:p>
          <a:p>
            <a:pPr algn="just"/>
            <a:r>
              <a:rPr lang="ru-RU" sz="2000" b="1" dirty="0"/>
              <a:t>Смирнова Ксения Борисовна – капитан команды</a:t>
            </a:r>
            <a:r>
              <a:rPr lang="ru-RU" sz="2000" dirty="0"/>
              <a:t>, студентка 4 курса направления подготовки Начальное образование и Организатор детского движения, Института педагогики и психологии ФГБОУ ВО «Костромской государственный университет», г. Кострома </a:t>
            </a:r>
          </a:p>
          <a:p>
            <a:pPr algn="just"/>
            <a:r>
              <a:rPr lang="ru-RU" sz="2000" b="1" dirty="0" err="1"/>
              <a:t>Коридорова</a:t>
            </a:r>
            <a:r>
              <a:rPr lang="ru-RU" sz="2000" b="1" dirty="0"/>
              <a:t> Анастасия Александровна</a:t>
            </a:r>
            <a:r>
              <a:rPr lang="ru-RU" sz="2000" dirty="0"/>
              <a:t>, студентка 4 курса направления подготовки Начальное образование и Организатор детского движения, Института педагогики и психологии ФГБОУ ВО «Костромской государственный университет», г. Кострома</a:t>
            </a:r>
          </a:p>
          <a:p>
            <a:pPr algn="just"/>
            <a:r>
              <a:rPr lang="ru-RU" sz="2000" b="1" dirty="0"/>
              <a:t>Лапина Ольга Александровна, </a:t>
            </a:r>
            <a:r>
              <a:rPr lang="ru-RU" sz="2000" dirty="0"/>
              <a:t>студентка 4 курса направления подготовки Начальное образование и Организатор детского движения, Института педагогики и психологии ФГБОУ ВО «Костромской государственный университет», г. Кострома</a:t>
            </a:r>
          </a:p>
          <a:p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r>
              <a:rPr lang="ru-RU" sz="2400" dirty="0" smtClean="0"/>
              <a:t>при </a:t>
            </a:r>
            <a:r>
              <a:rPr lang="ru-RU" sz="2400" dirty="0"/>
              <a:t>наличии значительного количества методических материалов по основным учебным предметам начальной школы </a:t>
            </a:r>
            <a:r>
              <a:rPr lang="ru-RU" sz="2400" i="1" u="sng" dirty="0"/>
              <a:t>учитель часто испытывает недостаток методического обеспечения внеурочной, а в частности, внеурочной проектной деятельности обучающихся. 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1043" y="484592"/>
            <a:ext cx="1083181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 smtClean="0"/>
          </a:p>
          <a:p>
            <a:pPr algn="just"/>
            <a:r>
              <a:rPr lang="ru-RU" sz="2800" dirty="0" smtClean="0"/>
              <a:t>Противоречие между </a:t>
            </a:r>
            <a:r>
              <a:rPr lang="ru-RU" sz="2800" b="1" dirty="0" smtClean="0"/>
              <a:t>наличием необходимости реализации проектной деятельности </a:t>
            </a:r>
            <a:r>
              <a:rPr lang="ru-RU" sz="2800" dirty="0" smtClean="0"/>
              <a:t>в начальной школе 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 </a:t>
            </a:r>
            <a:r>
              <a:rPr lang="ru-RU" sz="2800" b="1" dirty="0" smtClean="0"/>
              <a:t>отсутствием системного методического сопровождения </a:t>
            </a:r>
            <a:r>
              <a:rPr lang="ru-RU" sz="2800" b="1" dirty="0"/>
              <a:t>и </a:t>
            </a:r>
            <a:r>
              <a:rPr lang="ru-RU" sz="2800" b="1" dirty="0" smtClean="0"/>
              <a:t>комплексного пособия</a:t>
            </a:r>
            <a:r>
              <a:rPr lang="ru-RU" sz="2800" dirty="0" smtClean="0"/>
              <a:t>, </a:t>
            </a:r>
            <a:r>
              <a:rPr lang="ru-RU" sz="2800" dirty="0"/>
              <a:t>что влечет за собой моделирование различных взглядов и методов ее воплощения у педагогов.</a:t>
            </a:r>
            <a:endParaRPr lang="ru-RU" sz="2800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разработать </a:t>
            </a:r>
            <a:r>
              <a:rPr lang="ru-RU" sz="2800" dirty="0"/>
              <a:t>рабочую тетрадь для программы внеурочной деятельности </a:t>
            </a:r>
            <a:r>
              <a:rPr lang="ru-RU" sz="2800" b="1" dirty="0"/>
              <a:t>«Проектирую, создаю, развиваюсь» (4 класс начального общего образования)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sz="2800" dirty="0" smtClean="0"/>
              <a:t>рабочая </a:t>
            </a:r>
            <a:r>
              <a:rPr lang="ru-RU" sz="2800" dirty="0"/>
              <a:t>тетрадь для программы внеурочной деятельности </a:t>
            </a:r>
            <a:r>
              <a:rPr lang="ru-RU" sz="2800" b="1" dirty="0"/>
              <a:t>«Проектирую, создаю, развиваюсь» </a:t>
            </a:r>
            <a:r>
              <a:rPr lang="ru-RU" sz="2800" dirty="0" smtClean="0"/>
              <a:t>(</a:t>
            </a:r>
            <a:r>
              <a:rPr lang="ru-RU" sz="2800" dirty="0"/>
              <a:t>4 класс начального общего образования)</a:t>
            </a:r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6"/>
            <a:ext cx="1088205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pPr algn="just"/>
            <a:endParaRPr lang="ru-RU" b="1" dirty="0" smtClean="0"/>
          </a:p>
          <a:p>
            <a:pPr algn="just"/>
            <a:endParaRPr lang="ru-RU" b="1" dirty="0"/>
          </a:p>
          <a:p>
            <a:pPr algn="just"/>
            <a:r>
              <a:rPr lang="ru-RU" sz="2800" b="1" dirty="0" smtClean="0"/>
              <a:t>«</a:t>
            </a:r>
            <a:r>
              <a:rPr lang="ru-RU" sz="2800" b="1" dirty="0"/>
              <a:t>Проектирую, создаю, развиваюсь» </a:t>
            </a:r>
            <a:r>
              <a:rPr lang="ru-RU" sz="2800" dirty="0" smtClean="0"/>
              <a:t>(</a:t>
            </a:r>
            <a:r>
              <a:rPr lang="ru-RU" sz="2800" dirty="0"/>
              <a:t>4 класс начального общего образования)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4413" y="2539717"/>
            <a:ext cx="5765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  <a:p>
            <a:pPr algn="just"/>
            <a:r>
              <a:rPr lang="ru-RU" sz="3600" dirty="0" smtClean="0">
                <a:solidFill>
                  <a:prstClr val="black"/>
                </a:solidFill>
              </a:rPr>
              <a:t> </a:t>
            </a:r>
            <a:endParaRPr lang="ru-RU" sz="3600" dirty="0">
              <a:solidFill>
                <a:prstClr val="black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7042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219</Words>
  <Application>Microsoft Office PowerPoint</Application>
  <PresentationFormat>Произвольный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Home</cp:lastModifiedBy>
  <cp:revision>44</cp:revision>
  <dcterms:created xsi:type="dcterms:W3CDTF">2021-03-02T07:04:14Z</dcterms:created>
  <dcterms:modified xsi:type="dcterms:W3CDTF">2021-11-07T11:09:38Z</dcterms:modified>
</cp:coreProperties>
</file>