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>
        <p:scale>
          <a:sx n="50" d="100"/>
          <a:sy n="50" d="100"/>
        </p:scale>
        <p:origin x="-140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907863"/>
            <a:ext cx="11279895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Интерактивные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технологии</a:t>
            </a:r>
          </a:p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уроках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ИЗО в НОО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90870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Искусство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386120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</a:t>
            </a:r>
          </a:p>
          <a:p>
            <a:pPr algn="ctr"/>
            <a:r>
              <a:rPr lang="ru-RU" sz="28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Озыр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туесок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 </a:t>
            </a:r>
            <a:r>
              <a:rPr lang="ru-RU" sz="36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Озыр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туесок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 smtClean="0"/>
              <a:t>: </a:t>
            </a:r>
            <a:r>
              <a:rPr lang="ru-RU" sz="2000" dirty="0" smtClean="0"/>
              <a:t>Канева Полина Владимировна, 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Смирнова Станислава Валерьевна, Кравченко Ульяна Андреевна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</a:t>
            </a:r>
            <a:r>
              <a:rPr lang="ru-RU" sz="2000" dirty="0" smtClean="0"/>
              <a:t>«Сыктывкарский государственный университет имени Питирима Сорокина», </a:t>
            </a:r>
            <a:r>
              <a:rPr lang="ru-RU" sz="2000" dirty="0" smtClean="0"/>
              <a:t>г. </a:t>
            </a:r>
            <a:r>
              <a:rPr lang="ru-RU" sz="2000" dirty="0" smtClean="0"/>
              <a:t>Сыктывкар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Поберезкая Вита </a:t>
            </a:r>
            <a:r>
              <a:rPr lang="ru-RU" sz="2000" dirty="0" smtClean="0"/>
              <a:t>Фёдоровна, заведующий кафедрой начального образования, кандидат педагогических наук, доцент </a:t>
            </a:r>
            <a:r>
              <a:rPr lang="ru-RU" sz="2000" dirty="0"/>
              <a:t>ФГБОУ ВО «Сыктывкарский государственный университет имени Питирима Сорокина», г. </a:t>
            </a:r>
            <a:r>
              <a:rPr lang="ru-RU" sz="2000" dirty="0" smtClean="0"/>
              <a:t>Сыктывкар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210625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тем и методических разработок, в частности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интерактивных пособий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Северным росписям с использованием технологии SMART </a:t>
            </a: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Notebook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уроков ИЗО в начальной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школе, способствующих формированию графических умений у и этнокультурной компетенции обучающихся начальных классов.</a:t>
            </a:r>
            <a:endParaRPr lang="ru-RU" sz="1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</a:p>
          <a:p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интерактивного пособия по Северным росписям с использованием технологии SMART </a:t>
            </a: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Notebook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уроков ИЗО в начальной школе, способствующего формированию графических умений у и этнокультурной компетенции обучающихся начальных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интерактивное пособие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Северным росписям с использованием технологии SMART </a:t>
            </a: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Notebook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уроков ИЗО в начальной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школе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174</Words>
  <Application>Microsoft Office PowerPoint</Application>
  <PresentationFormat>Произвольный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Поберезкая Вита Федоровна</cp:lastModifiedBy>
  <cp:revision>47</cp:revision>
  <dcterms:created xsi:type="dcterms:W3CDTF">2021-03-02T07:04:14Z</dcterms:created>
  <dcterms:modified xsi:type="dcterms:W3CDTF">2021-10-20T12:05:59Z</dcterms:modified>
</cp:coreProperties>
</file>