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>
        <p:scale>
          <a:sx n="80" d="100"/>
          <a:sy n="80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370221" y="1823227"/>
            <a:ext cx="650532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4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Уроки жизни «Маленького принца»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499" y="342900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498" y="434340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ДОРИ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103361"/>
            <a:ext cx="10873264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Дмитриева Ольга Андреевна,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Арсланова Регина </a:t>
            </a:r>
            <a:r>
              <a:rPr lang="ru-RU" sz="2000" dirty="0" err="1"/>
              <a:t>Равильевна</a:t>
            </a:r>
            <a:r>
              <a:rPr lang="ru-RU" sz="2000" dirty="0"/>
              <a:t>, Назарова Дарья Сергеевна, Торопова Ирина Олеговна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448743"/>
            <a:ext cx="11167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Низкий интерес к вопросам зарубежной литературы в основной школе.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1" y="2274838"/>
            <a:ext cx="11695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 интерес к изучению зарубежной литературы у школьников посредством нетрадиционной формы урока – мастерской.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8442" y="2320384"/>
            <a:ext cx="117428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разработка мастерской по произведению Антуана де Сент-Экзюпери «Маленький принц».</a:t>
            </a:r>
          </a:p>
          <a:p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95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RePack by Diakov</cp:lastModifiedBy>
  <cp:revision>51</cp:revision>
  <dcterms:created xsi:type="dcterms:W3CDTF">2021-03-02T07:04:14Z</dcterms:created>
  <dcterms:modified xsi:type="dcterms:W3CDTF">2021-10-20T20:13:33Z</dcterms:modified>
</cp:coreProperties>
</file>