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724102" y="2508186"/>
            <a:ext cx="8331737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проекта:</a:t>
            </a:r>
          </a:p>
          <a:p>
            <a:pPr algn="ctr"/>
            <a:r>
              <a:rPr lang="ru-RU" alt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Рабочая тетрадь по русскому языку для детей с ООП для 5 класса</a:t>
            </a:r>
            <a:endParaRPr lang="ru-RU" altLang="ru-RU" sz="6000" b="1" dirty="0">
              <a:solidFill>
                <a:srgbClr val="2900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pa Sans Pro Light"/>
              <a:ea typeface="Ropa Sans Pro Light"/>
              <a:cs typeface="Ropa Sans Pro Light"/>
            </a:endParaRPr>
          </a:p>
          <a:p>
            <a:pPr algn="ctr"/>
            <a:endParaRPr lang="en-US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135001"/>
            <a:ext cx="10873264" cy="4915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Жданова Анна Николаевна,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Ефремова Юлия Александровна, Колесник Валерия Сергеевна, Максимова Полина Сергеевна, Обухова Анна Сергеевна, Панкратова Мария Сергеевна,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«Глазовский государственный педагогический институт им. В.Г. Короленко»,  г. Глазов, Удмуртская Республика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Шурыгина Ирина Владимировна, учитель русского языка и литературы МБОУ СОШ №14 г. Кирова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 err="1"/>
              <a:t>Овченкова</a:t>
            </a:r>
            <a:r>
              <a:rPr lang="ru-RU" sz="2000" dirty="0"/>
              <a:t> Ольга Юрьевна, кандидат педагогических наук, доцент кафедры русского языка и литературы ФГБОУ ВО «Глазовский государственный педагогический институт им. В.Г. Короленко»,  г. Глазов, Удмуртская Республика</a:t>
            </a:r>
          </a:p>
          <a:p>
            <a:pPr>
              <a:lnSpc>
                <a:spcPct val="150000"/>
              </a:lnSpc>
            </a:pP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368" y="2951947"/>
            <a:ext cx="1087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Низкий уровень сформированности навыков самостоятельной работы у детей с особыми образовательными потребностями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0093" y="2305616"/>
            <a:ext cx="10831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Противоречие между </a:t>
            </a:r>
            <a:r>
              <a:rPr lang="ru-RU" sz="2800" b="1" i="1" dirty="0"/>
              <a:t>необходимостью</a:t>
            </a:r>
            <a:r>
              <a:rPr lang="ru-RU" sz="2800" i="1" dirty="0"/>
              <a:t> формирования у детей с особыми образовательными потребностями навыков самостоятельной работы и </a:t>
            </a:r>
            <a:r>
              <a:rPr lang="ru-RU" sz="2800" b="1" i="1" dirty="0"/>
              <a:t>отсутствием</a:t>
            </a:r>
            <a:r>
              <a:rPr lang="ru-RU" sz="2800" i="1" dirty="0"/>
              <a:t> дидактических условий для формирования данных навыков</a:t>
            </a:r>
          </a:p>
          <a:p>
            <a:r>
              <a:rPr lang="ru-RU" sz="2800" i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1100" y="2951947"/>
            <a:ext cx="1082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Создание условий для формирования навыков самостоятельной работы у детей с особыми образовательными потребностями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7238" y="2521059"/>
            <a:ext cx="108175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Рабочая тетрадь по русскому языку для детей с особыми образовательными потребностями с разноуровневыми заданиями, которую можно использовать как в обычном режиме обучения, так и в дистанционном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972" y="2951947"/>
            <a:ext cx="108820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effectLst/>
              </a:rPr>
              <a:t>Учись, играя: рабочая тетрадь по русскому языку для детей с ООП для 5 класса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207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Анна</cp:lastModifiedBy>
  <cp:revision>45</cp:revision>
  <dcterms:created xsi:type="dcterms:W3CDTF">2021-03-02T07:04:14Z</dcterms:created>
  <dcterms:modified xsi:type="dcterms:W3CDTF">2021-11-11T10:24:35Z</dcterms:modified>
</cp:coreProperties>
</file>