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66" r:id="rId5"/>
    <p:sldId id="273" r:id="rId6"/>
    <p:sldId id="27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69" d="100"/>
          <a:sy n="69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1" name="Заголовок 4"/>
          <p:cNvSpPr txBox="1">
            <a:spLocks/>
          </p:cNvSpPr>
          <p:nvPr/>
        </p:nvSpPr>
        <p:spPr>
          <a:xfrm>
            <a:off x="543805" y="1579937"/>
            <a:ext cx="10924295" cy="2587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Мастерская дизайна: </a:t>
            </a:r>
            <a:b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гайд по основам создания художественного продукта </a:t>
            </a:r>
            <a:b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 графическом редакторе для использования </a:t>
            </a:r>
            <a:b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 уроках изобразительного искусства в 5-9 классах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3" name="Заголовок 4"/>
          <p:cNvSpPr txBox="1">
            <a:spLocks/>
          </p:cNvSpPr>
          <p:nvPr/>
        </p:nvSpPr>
        <p:spPr>
          <a:xfrm>
            <a:off x="3121198" y="4172900"/>
            <a:ext cx="5043398" cy="557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b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Изобразительное искусство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50690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278710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Горобец Екатерина Эдуардовна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Краева Анна Андреевна, </a:t>
            </a:r>
            <a:r>
              <a:rPr lang="ru-RU" sz="2000" dirty="0" err="1"/>
              <a:t>Лукоянова</a:t>
            </a:r>
            <a:r>
              <a:rPr lang="ru-RU" sz="2000" dirty="0"/>
              <a:t> Екатерина Анатольевна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Кириллова Наталья Глебовна, учитель изобразительного искусства высшей категории МБОУ «Художественно-технологический лицей» г. Кирова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Крысова Виктория Анатольевна, кандидат педагогических наук, доцент, 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заведующий кафедрой дизайна и изобразительного искусства 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ФГБОУ ВО «Вятский государственный университет»,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71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049" y="808128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97049" y="1731458"/>
            <a:ext cx="10873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Недостаточный уровень владения обучающимися основной школы нетрадиционными изобразительными средствами</a:t>
            </a:r>
          </a:p>
        </p:txBody>
      </p:sp>
    </p:spTree>
    <p:extLst>
      <p:ext uri="{BB962C8B-B14F-4D97-AF65-F5344CB8AC3E}">
        <p14:creationId xmlns:p14="http://schemas.microsoft.com/office/powerpoint/2010/main" val="3449591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1407923"/>
            <a:ext cx="1083181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Противоречие между </a:t>
            </a:r>
            <a:r>
              <a:rPr lang="ru-RU" sz="3000" b="1" i="1" dirty="0"/>
              <a:t>требованиями </a:t>
            </a:r>
            <a:r>
              <a:rPr lang="ru-RU" sz="3000" i="1" dirty="0"/>
              <a:t>современного образовательного процесса к ранней профориентации обучающихся основной школы и </a:t>
            </a:r>
            <a:r>
              <a:rPr lang="ru-RU" sz="3000" b="1" i="1" dirty="0"/>
              <a:t>недостаточным количеством</a:t>
            </a:r>
            <a:r>
              <a:rPr lang="ru-RU" sz="3000" i="1" dirty="0"/>
              <a:t> методических разработок по использованию средств информационных технологий в профориентационной работе с обучающимися на уроках изобразительного искусства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973" y="808128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72335" y="1731458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Повышение интереса обучающихся 5-9 классов к творческим профессиям через создание художественного продукта с использованием графических редакторов </a:t>
            </a:r>
            <a:r>
              <a:rPr lang="en-US" sz="3000" i="1" dirty="0"/>
              <a:t>CorelDraw</a:t>
            </a:r>
            <a:r>
              <a:rPr lang="ru-RU" sz="3000" i="1" dirty="0"/>
              <a:t> и </a:t>
            </a:r>
            <a:r>
              <a:rPr lang="en-US" sz="3000" i="1" dirty="0" err="1"/>
              <a:t>Gravit</a:t>
            </a:r>
            <a:r>
              <a:rPr lang="en-US" sz="3000" i="1" dirty="0"/>
              <a:t> Designer</a:t>
            </a:r>
            <a:r>
              <a:rPr lang="ru-RU" sz="3000" i="1" dirty="0"/>
              <a:t> на уроках изобразительного искусства</a:t>
            </a:r>
          </a:p>
        </p:txBody>
      </p:sp>
    </p:spTree>
    <p:extLst>
      <p:ext uri="{BB962C8B-B14F-4D97-AF65-F5344CB8AC3E}">
        <p14:creationId xmlns:p14="http://schemas.microsoft.com/office/powerpoint/2010/main" val="243437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659368" y="1731458"/>
            <a:ext cx="1087326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Гайд, содержащий в себе подробное руководство по созданию художественного продукта (открытка, плакат, календарь) с использованием функционала графических редакторов </a:t>
            </a:r>
            <a:r>
              <a:rPr lang="en-US" sz="3000" i="1" dirty="0"/>
              <a:t>CorelDraw</a:t>
            </a:r>
            <a:r>
              <a:rPr lang="ru-RU" sz="3000" i="1" dirty="0"/>
              <a:t> и </a:t>
            </a:r>
            <a:r>
              <a:rPr lang="en-US" sz="3200" b="0" i="1" dirty="0" err="1">
                <a:solidFill>
                  <a:srgbClr val="000000"/>
                </a:solidFill>
                <a:effectLst/>
                <a:latin typeface="-apple-system"/>
              </a:rPr>
              <a:t>Gravit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-apple-system"/>
              </a:rPr>
              <a:t> Designer</a:t>
            </a:r>
            <a:r>
              <a:rPr lang="ru-RU" sz="3000" i="1" dirty="0"/>
              <a:t>,</a:t>
            </a:r>
            <a:r>
              <a:rPr lang="en-US" sz="3000" i="1" dirty="0"/>
              <a:t> </a:t>
            </a:r>
            <a:r>
              <a:rPr lang="ru-RU" sz="3000" i="1" dirty="0"/>
              <a:t>направленный на профориентационную работу с обучающимися 5-9 классов на уроках изобразительного искусства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5973" y="808128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продукт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970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249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-apple-system</vt:lpstr>
      <vt:lpstr>Arial</vt:lpstr>
      <vt:lpstr>Calibri</vt:lpstr>
      <vt:lpstr>Calibri Light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ВилВикСан</cp:lastModifiedBy>
  <cp:revision>57</cp:revision>
  <dcterms:created xsi:type="dcterms:W3CDTF">2021-03-02T07:04:14Z</dcterms:created>
  <dcterms:modified xsi:type="dcterms:W3CDTF">2022-02-03T13:08:57Z</dcterms:modified>
</cp:coreProperties>
</file>