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56820" y="1741426"/>
            <a:ext cx="11565066" cy="1498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В один клик</a:t>
            </a:r>
            <a:r>
              <a:rPr lang="en-US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Электронная база заданий игры-конкурса «Кенгуру»</a:t>
            </a:r>
            <a:endParaRPr lang="ru-RU" sz="32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697883" y="3784324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Математика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smtClean="0"/>
              <a:t>Пермякова Александра Дмитриевна;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smtClean="0"/>
              <a:t>Арасланова Карина Руслановна, Зорина Дарья Андреевна, </a:t>
            </a:r>
            <a:r>
              <a:rPr lang="ru-RU" sz="2000" dirty="0" err="1" smtClean="0"/>
              <a:t>Морокова</a:t>
            </a:r>
            <a:r>
              <a:rPr lang="ru-RU" sz="2000" dirty="0" smtClean="0"/>
              <a:t> Александра Анатольевна, </a:t>
            </a:r>
            <a:r>
              <a:rPr lang="ru-RU" sz="2000" dirty="0" err="1" smtClean="0"/>
              <a:t>Распопина</a:t>
            </a:r>
            <a:r>
              <a:rPr lang="ru-RU" sz="2000" dirty="0" smtClean="0"/>
              <a:t> Анастасия Михайловна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ФГБОУ ВО «Вятский государственный университет», г. Киров;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smtClean="0"/>
              <a:t>Малышкина Татьяна Николаевна, учитель математики высшей квалификационной категории МБОУ «</a:t>
            </a:r>
            <a:r>
              <a:rPr lang="ru-RU" sz="2000" dirty="0" err="1" smtClean="0"/>
              <a:t>Норская</a:t>
            </a:r>
            <a:r>
              <a:rPr lang="ru-RU" sz="2000" dirty="0" smtClean="0"/>
              <a:t> СОШ», с. Норск;	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/>
              <a:t>Зеленина Наталья </a:t>
            </a:r>
            <a:r>
              <a:rPr lang="ru-RU" sz="2000" dirty="0" smtClean="0"/>
              <a:t>Алексеевна, кандидат педагогических наук, доцент кафедры </a:t>
            </a:r>
            <a:r>
              <a:rPr lang="ru-RU" sz="2000" dirty="0"/>
              <a:t>фундаментальной </a:t>
            </a:r>
            <a:r>
              <a:rPr lang="ru-RU" sz="2000" dirty="0" smtClean="0"/>
              <a:t>математики ФГБОУ </a:t>
            </a:r>
            <a:r>
              <a:rPr lang="ru-RU" sz="2000" dirty="0"/>
              <a:t>ВО </a:t>
            </a:r>
            <a:r>
              <a:rPr lang="ru-RU" sz="2000" dirty="0" smtClean="0"/>
              <a:t>«Вятский </a:t>
            </a:r>
            <a:r>
              <a:rPr lang="ru-RU" sz="2000" dirty="0"/>
              <a:t>государственный </a:t>
            </a:r>
            <a:r>
              <a:rPr lang="ru-RU" sz="2000" dirty="0" smtClean="0"/>
              <a:t>университет», г. Киров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92662"/>
            <a:ext cx="114252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Недостаточный уровень развития различных компонентов пространственного и логического мышления обучающихся 5-6 классов.</a:t>
            </a:r>
            <a:endParaRPr lang="ru-RU" sz="30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1891960"/>
            <a:ext cx="114453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Противоречие между </a:t>
            </a:r>
            <a:r>
              <a:rPr lang="ru-RU" sz="2800" b="1" i="1" dirty="0" smtClean="0"/>
              <a:t>необходимостью</a:t>
            </a:r>
            <a:r>
              <a:rPr lang="ru-RU" sz="2800" i="1" dirty="0" smtClean="0"/>
              <a:t> развития пространственного и логического мышления у обучающихся 5-6 классов </a:t>
            </a:r>
            <a:r>
              <a:rPr lang="ru-RU" sz="2800" i="1" dirty="0"/>
              <a:t>основной </a:t>
            </a:r>
            <a:r>
              <a:rPr lang="ru-RU" sz="2800" i="1" dirty="0" smtClean="0"/>
              <a:t>школы и </a:t>
            </a:r>
            <a:r>
              <a:rPr lang="ru-RU" sz="2800" b="1" i="1" dirty="0" smtClean="0"/>
              <a:t>отсутствием </a:t>
            </a:r>
            <a:r>
              <a:rPr lang="ru-RU" sz="2800" i="1" dirty="0" smtClean="0"/>
              <a:t>автоматизированных систем по отбору по нескольким компонентам задач геометрического содержания игры-конкурса «Кенгуру»</a:t>
            </a:r>
            <a:endParaRPr lang="ru-RU" sz="2000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336432" y="2246449"/>
            <a:ext cx="11399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/>
              <a:t>Развитие пространственного и логического мышления </a:t>
            </a:r>
            <a:r>
              <a:rPr lang="ru-RU" sz="3000" i="1" dirty="0" smtClean="0"/>
              <a:t>обучающихся 5-6 </a:t>
            </a:r>
            <a:r>
              <a:rPr lang="ru-RU" sz="3000" i="1" dirty="0"/>
              <a:t>классов </a:t>
            </a:r>
            <a:r>
              <a:rPr lang="ru-RU" sz="3000" i="1" dirty="0" smtClean="0"/>
              <a:t>через использование электронной базы задач с геометрическим материалом международной </a:t>
            </a:r>
            <a:br>
              <a:rPr lang="ru-RU" sz="3000" i="1" dirty="0" smtClean="0"/>
            </a:br>
            <a:r>
              <a:rPr lang="ru-RU" sz="3000" i="1" dirty="0" smtClean="0"/>
              <a:t>игры-конкурса </a:t>
            </a:r>
            <a:r>
              <a:rPr lang="ru-RU" sz="3000" i="1" dirty="0"/>
              <a:t>«Кенгуру</a:t>
            </a:r>
            <a:r>
              <a:rPr lang="ru-RU" sz="3000" i="1" dirty="0" smtClean="0"/>
              <a:t>»</a:t>
            </a:r>
            <a:endParaRPr lang="ru-RU" sz="3000" i="1" dirty="0"/>
          </a:p>
        </p:txBody>
      </p: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2372913"/>
            <a:ext cx="114252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Электронная база данных с возможностями многофакторного поиска с геометрическими задачами игры-конкурса «Кенгуру</a:t>
            </a:r>
            <a:r>
              <a:rPr lang="ru-RU" sz="3000" i="1" dirty="0"/>
              <a:t>» </a:t>
            </a:r>
            <a:r>
              <a:rPr lang="ru-RU" sz="3000" i="1" dirty="0" smtClean="0"/>
              <a:t/>
            </a:r>
            <a:br>
              <a:rPr lang="ru-RU" sz="3000" i="1" dirty="0" smtClean="0"/>
            </a:br>
            <a:r>
              <a:rPr lang="ru-RU" sz="3000" i="1" dirty="0" smtClean="0"/>
              <a:t>для эффективной </a:t>
            </a:r>
            <a:r>
              <a:rPr lang="ru-RU" sz="3000" i="1" dirty="0"/>
              <a:t>подготовки учителя </a:t>
            </a:r>
            <a:r>
              <a:rPr lang="ru-RU" sz="3000" i="1" dirty="0" smtClean="0"/>
              <a:t>к </a:t>
            </a:r>
            <a:r>
              <a:rPr lang="ru-RU" sz="3000" i="1" dirty="0"/>
              <a:t>занятиям кружка по </a:t>
            </a:r>
            <a:r>
              <a:rPr lang="ru-RU" sz="3000" i="1" dirty="0" smtClean="0"/>
              <a:t>математике</a:t>
            </a:r>
            <a:endParaRPr lang="ru-RU" sz="30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163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56</cp:revision>
  <dcterms:created xsi:type="dcterms:W3CDTF">2021-03-02T07:04:14Z</dcterms:created>
  <dcterms:modified xsi:type="dcterms:W3CDTF">2021-11-17T13:25:47Z</dcterms:modified>
</cp:coreProperties>
</file>