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68"/>
  </p:normalViewPr>
  <p:slideViewPr>
    <p:cSldViewPr snapToGrid="0" snapToObjects="1">
      <p:cViewPr varScale="1">
        <p:scale>
          <a:sx n="105" d="100"/>
          <a:sy n="105" d="100"/>
        </p:scale>
        <p:origin x="6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A855F-C41A-F046-86E4-F455DC698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0A1529-E8F0-6440-97D1-43688C225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0CEC0B-8367-374A-A6AC-45FB469E1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D9C6-A9DA-F447-A8A1-DF49EF294E5F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CDB94A-A37D-5740-8271-46F6C0B07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CFEBDB-A5E8-3E4D-96E0-B7AC5B47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6EF6-83EF-6847-A3CC-6330CD65E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30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9675A-17BF-5344-93F9-CB7EA1F8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F3DB30-CF56-594F-B2A1-6FD9DCB6A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3614A5-16CE-BA4D-B2E2-3CBB122BB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D9C6-A9DA-F447-A8A1-DF49EF294E5F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1A8265-B942-9940-B00B-4CDD4FF2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B4A24-212D-A141-8B0C-97E7CBE5A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6EF6-83EF-6847-A3CC-6330CD65E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755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5FD2B3-9B3F-1149-94C6-F427BCD9EB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AA2D9F-6472-5743-AA86-7BE18F335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3F9FEA-237E-7C46-8635-C6CC24349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D9C6-A9DA-F447-A8A1-DF49EF294E5F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06A90-840B-C94E-9C38-293035D8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ACA149-3AE1-0D4A-ADBF-EDFB2C165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6EF6-83EF-6847-A3CC-6330CD65E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35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238EF-8474-E04F-A294-7B3C2A31E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6A8F89-C4C7-F548-BE7A-34063701B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6C1E71-BE72-F54A-AE64-146DD9F3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D9C6-A9DA-F447-A8A1-DF49EF294E5F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5AB44E-1724-3141-BF8C-0ED5A1179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D5F813-03B4-DD42-9E26-37EF24E5C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6EF6-83EF-6847-A3CC-6330CD65E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22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955B0-DB88-8044-A46E-5A44019B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7F0FD-DE0C-7E4C-9B24-245CB7B30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392FF-C68B-894D-8449-8ED1686B2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D9C6-A9DA-F447-A8A1-DF49EF294E5F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6B52E-B5EE-194D-AA02-263BC1EE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9B9EC-59E4-A94E-89BE-E6D212B35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6EF6-83EF-6847-A3CC-6330CD65E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067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69108-8B88-C64E-BE05-F8C390358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CFC801-BBAF-DC4C-8132-64E84CC062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7558BA-C9C2-1A4D-BA7B-D6D0EA222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721340-7796-5C4E-9C93-202D30E51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D9C6-A9DA-F447-A8A1-DF49EF294E5F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42F523-5C6E-604B-A46D-11C0659A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02A730-83BC-C942-9EA8-E214E288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6EF6-83EF-6847-A3CC-6330CD65E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32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FD5B5-F7FC-BC49-8090-DEA294C2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1C223-D280-3E47-8126-E87F95147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A98FE7-428E-4C4D-9E14-9BE61C786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9744BA-23DA-ED42-9FA5-C154A96B7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FD4FDB-D763-494B-B100-FC80E2B1E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0FE54B5-55FD-4C47-99BC-56009FDA5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D9C6-A9DA-F447-A8A1-DF49EF294E5F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D1D095-2891-674A-B1C7-1897A11B0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9D487D-9BC9-9244-872F-1FBC8DA5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6EF6-83EF-6847-A3CC-6330CD65E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225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1521B-F700-C740-9A0C-5C0DD4804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F47F00F-003B-2842-A572-096FFA76B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D9C6-A9DA-F447-A8A1-DF49EF294E5F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EF3B79-6783-744F-9C23-8AECD7D4C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ABA489-60A9-CD4D-B7AE-057D7771A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6EF6-83EF-6847-A3CC-6330CD65E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36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2DD9C55-79C2-E44E-B238-5763A30F6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D9C6-A9DA-F447-A8A1-DF49EF294E5F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21741E-EBF9-4A4F-B36A-AE5B3D32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C38D42-57EB-2048-99B2-2385DEC1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6EF6-83EF-6847-A3CC-6330CD65E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481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B5FB4-4DE8-874E-9830-E1CE33595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8D0DD4-1022-9F46-B829-7CC2A19B7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DECAB9-8F16-E54C-BC13-8DC69DCCD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274444-41D7-3E49-9BE4-6A616123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D9C6-A9DA-F447-A8A1-DF49EF294E5F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8A603D-D4E5-5043-87A4-DE183A9C4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324181-274B-2140-B145-FE2A51133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6EF6-83EF-6847-A3CC-6330CD65E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83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969F3B-B9C7-284E-8B4D-593354D8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9376C0-CF74-B144-BC81-1FB76C8E26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4D64F3-15AE-EF4C-B138-B2D76B63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CF5C33-156A-F943-8D16-6A1A9563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D9C6-A9DA-F447-A8A1-DF49EF294E5F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315BE7-B4C0-CA46-9DCB-F6A8F66C5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039094-1782-FC40-9BBE-D29B6307F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6EF6-83EF-6847-A3CC-6330CD65E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0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F0BA7F-8438-F740-BF43-B31800845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5C3380-90A3-1241-99B0-7E457559B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149B-76D9-7C43-BD1B-00AFEE72A9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5D9C6-A9DA-F447-A8A1-DF49EF294E5F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B05E73-9A91-9348-A402-369A571E9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0F05B3-4F80-7440-A8E5-02B825FB9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F6EF6-83EF-6847-A3CC-6330CD65E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4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learningapps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el.fm/testy/prover/3649517-little_princ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Изображение выглядит как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8C4FF490-A3CA-E54F-B604-6A6CD5FB2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JElizium_-_Oslepitelnyjj_mir_47993706.mp3" descr="JElizium_-_Oslepitelnyjj_mir_47993706.mp3">
            <a:hlinkClick r:id="" action="ppaction://media"/>
            <a:extLst>
              <a:ext uri="{FF2B5EF4-FFF2-40B4-BE49-F238E27FC236}">
                <a16:creationId xmlns:a16="http://schemas.microsoft.com/office/drawing/2014/main" id="{B497D731-6548-BA47-8B4F-7267979D8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080" y="4257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7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960C242-B96B-4A45-BEF1-94DC5176EB4F}"/>
              </a:ext>
            </a:extLst>
          </p:cNvPr>
          <p:cNvSpPr/>
          <p:nvPr/>
        </p:nvSpPr>
        <p:spPr>
          <a:xfrm>
            <a:off x="133350" y="6403240"/>
            <a:ext cx="4786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hlinkClick r:id="rId2"/>
              </a:rPr>
              <a:t>https</a:t>
            </a:r>
            <a:r>
              <a:rPr lang="ru-RU" dirty="0">
                <a:hlinkClick r:id="rId2"/>
              </a:rPr>
              <a:t>://</a:t>
            </a:r>
            <a:r>
              <a:rPr lang="ru-RU" dirty="0" err="1">
                <a:hlinkClick r:id="rId2"/>
              </a:rPr>
              <a:t>learningapps</a:t>
            </a:r>
            <a:r>
              <a:rPr lang="ru-RU" dirty="0" err="1"/>
              <a:t>.org</a:t>
            </a:r>
            <a:r>
              <a:rPr lang="ru-RU" dirty="0"/>
              <a:t>/</a:t>
            </a:r>
            <a:r>
              <a:rPr lang="ru-RU" dirty="0" err="1"/>
              <a:t>watch?v</a:t>
            </a:r>
            <a:r>
              <a:rPr lang="ru-RU" dirty="0"/>
              <a:t>=pns1vty9321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4FF6793-63EF-D54F-81A8-38967AD1E8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05765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AB2A4F-1F8C-054E-982C-136AB3F41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40268"/>
            <a:ext cx="6248400" cy="62484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61717EC-06A6-0F47-92A0-9B7D313C4E62}"/>
              </a:ext>
            </a:extLst>
          </p:cNvPr>
          <p:cNvSpPr/>
          <p:nvPr/>
        </p:nvSpPr>
        <p:spPr>
          <a:xfrm>
            <a:off x="7137651" y="6357461"/>
            <a:ext cx="5280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https</a:t>
            </a:r>
            <a:r>
              <a:rPr lang="ru-RU" dirty="0"/>
              <a:t>://</a:t>
            </a:r>
            <a:r>
              <a:rPr lang="ru-RU" dirty="0" err="1"/>
              <a:t>mel.fm</a:t>
            </a:r>
            <a:r>
              <a:rPr lang="ru-RU" dirty="0"/>
              <a:t>/</a:t>
            </a:r>
            <a:r>
              <a:rPr lang="ru-RU" dirty="0" err="1"/>
              <a:t>testy</a:t>
            </a:r>
            <a:r>
              <a:rPr lang="ru-RU" dirty="0"/>
              <a:t>/</a:t>
            </a:r>
            <a:r>
              <a:rPr lang="ru-RU" dirty="0" err="1"/>
              <a:t>prover</a:t>
            </a:r>
            <a:r>
              <a:rPr lang="ru-RU" dirty="0"/>
              <a:t>/</a:t>
            </a:r>
            <a:r>
              <a:rPr lang="ru-RU" dirty="0">
                <a:hlinkClick r:id="rId4"/>
              </a:rPr>
              <a:t>3649517-little</a:t>
            </a:r>
            <a:r>
              <a:rPr lang="ru-RU" dirty="0"/>
              <a:t>_prince</a:t>
            </a:r>
          </a:p>
        </p:txBody>
      </p:sp>
    </p:spTree>
    <p:extLst>
      <p:ext uri="{BB962C8B-B14F-4D97-AF65-F5344CB8AC3E}">
        <p14:creationId xmlns:p14="http://schemas.microsoft.com/office/powerpoint/2010/main" val="1304508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058AE8-C486-1A43-8CD6-3799478BD3B5}"/>
              </a:ext>
            </a:extLst>
          </p:cNvPr>
          <p:cNvSpPr/>
          <p:nvPr/>
        </p:nvSpPr>
        <p:spPr>
          <a:xfrm>
            <a:off x="438912" y="536448"/>
            <a:ext cx="6254496" cy="583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</a:pPr>
            <a:r>
              <a:rPr lang="ru-RU" sz="2800" dirty="0">
                <a:solidFill>
                  <a:srgbClr val="FF0000"/>
                </a:solidFill>
                <a:latin typeface="Monaco" pitchFamily="2" charset="0"/>
                <a:ea typeface="Times New Roman" panose="02020603050405020304" pitchFamily="18" charset="0"/>
              </a:rPr>
              <a:t>План выступления:</a:t>
            </a:r>
            <a:endParaRPr lang="ru-RU" sz="2400" dirty="0">
              <a:solidFill>
                <a:srgbClr val="FF0000"/>
              </a:solidFill>
              <a:latin typeface="Monaco" pitchFamily="2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>
                <a:latin typeface="Monaco" pitchFamily="2" charset="0"/>
                <a:ea typeface="Times New Roman" panose="02020603050405020304" pitchFamily="18" charset="0"/>
              </a:rPr>
              <a:t>Название планеты и номер астероида</a:t>
            </a:r>
            <a:endParaRPr lang="ru-RU" sz="2400" dirty="0">
              <a:latin typeface="Monaco" pitchFamily="2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>
                <a:latin typeface="Monaco" pitchFamily="2" charset="0"/>
                <a:ea typeface="Times New Roman" panose="02020603050405020304" pitchFamily="18" charset="0"/>
              </a:rPr>
              <a:t>Описание планеты и её жителей</a:t>
            </a:r>
            <a:endParaRPr lang="ru-RU" sz="2400" dirty="0">
              <a:latin typeface="Monaco" pitchFamily="2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>
                <a:latin typeface="Monaco" pitchFamily="2" charset="0"/>
                <a:ea typeface="Times New Roman" panose="02020603050405020304" pitchFamily="18" charset="0"/>
              </a:rPr>
              <a:t>«Проблема» планеты (формулировка и объяснение)</a:t>
            </a:r>
            <a:endParaRPr lang="ru-RU" sz="2400" dirty="0">
              <a:latin typeface="Monaco" pitchFamily="2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>
                <a:latin typeface="Monaco" pitchFamily="2" charset="0"/>
                <a:ea typeface="Times New Roman" panose="02020603050405020304" pitchFamily="18" charset="0"/>
              </a:rPr>
              <a:t>Цитата</a:t>
            </a:r>
            <a:endParaRPr lang="ru-RU" sz="2400" dirty="0">
              <a:effectLst/>
              <a:latin typeface="Monaco" pitchFamily="2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AC6CED-10C2-D14F-8A6F-90E71B560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20" y="673608"/>
            <a:ext cx="5306568" cy="530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529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4336E922-67A4-8841-B786-702CA8AD5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736099"/>
              </p:ext>
            </p:extLst>
          </p:nvPr>
        </p:nvGraphicFramePr>
        <p:xfrm>
          <a:off x="268224" y="463296"/>
          <a:ext cx="6059424" cy="58399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39269">
                  <a:extLst>
                    <a:ext uri="{9D8B030D-6E8A-4147-A177-3AD203B41FA5}">
                      <a16:colId xmlns:a16="http://schemas.microsoft.com/office/drawing/2014/main" val="1015839261"/>
                    </a:ext>
                  </a:extLst>
                </a:gridCol>
                <a:gridCol w="5420155">
                  <a:extLst>
                    <a:ext uri="{9D8B030D-6E8A-4147-A177-3AD203B41FA5}">
                      <a16:colId xmlns:a16="http://schemas.microsoft.com/office/drawing/2014/main" val="2683779086"/>
                    </a:ext>
                  </a:extLst>
                </a:gridCol>
              </a:tblGrid>
              <a:tr h="583997">
                <a:tc>
                  <a:txBody>
                    <a:bodyPr/>
                    <a:lstStyle/>
                    <a:p>
                      <a:pPr algn="r"/>
                      <a:r>
                        <a:rPr lang="ru-RU" sz="3200" dirty="0">
                          <a:solidFill>
                            <a:srgbClr val="FF0000"/>
                          </a:solidFill>
                          <a:latin typeface="Monaco" pitchFamily="2" charset="0"/>
                        </a:rPr>
                        <a:t>П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Monaco" pitchFamily="2" charset="0"/>
                        </a:rPr>
                        <a:t>ОНИМАНИЕ</a:t>
                      </a:r>
                      <a:endParaRPr lang="ru-RU" sz="40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Monaco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602804"/>
                  </a:ext>
                </a:extLst>
              </a:tr>
              <a:tr h="583997">
                <a:tc>
                  <a:txBody>
                    <a:bodyPr/>
                    <a:lstStyle/>
                    <a:p>
                      <a:pPr algn="r"/>
                      <a:r>
                        <a:rPr lang="ru-RU" sz="3200" dirty="0">
                          <a:solidFill>
                            <a:srgbClr val="FF0000"/>
                          </a:solidFill>
                          <a:latin typeface="Monaco" pitchFamily="2" charset="0"/>
                        </a:rPr>
                        <a:t>Р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60247"/>
                  </a:ext>
                </a:extLst>
              </a:tr>
              <a:tr h="583997">
                <a:tc>
                  <a:txBody>
                    <a:bodyPr/>
                    <a:lstStyle/>
                    <a:p>
                      <a:pPr algn="r"/>
                      <a:r>
                        <a:rPr lang="ru-RU" sz="3200" dirty="0">
                          <a:solidFill>
                            <a:srgbClr val="FF0000"/>
                          </a:solidFill>
                          <a:latin typeface="Monaco" pitchFamily="2" charset="0"/>
                        </a:rPr>
                        <a:t>И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407976"/>
                  </a:ext>
                </a:extLst>
              </a:tr>
              <a:tr h="583997">
                <a:tc>
                  <a:txBody>
                    <a:bodyPr/>
                    <a:lstStyle/>
                    <a:p>
                      <a:pPr algn="r"/>
                      <a:r>
                        <a:rPr lang="ru-RU" sz="3200" dirty="0">
                          <a:solidFill>
                            <a:srgbClr val="FF0000"/>
                          </a:solidFill>
                          <a:latin typeface="Monaco" pitchFamily="2" charset="0"/>
                        </a:rPr>
                        <a:t>Р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394250"/>
                  </a:ext>
                </a:extLst>
              </a:tr>
              <a:tr h="583997">
                <a:tc>
                  <a:txBody>
                    <a:bodyPr/>
                    <a:lstStyle/>
                    <a:p>
                      <a:pPr algn="r"/>
                      <a:r>
                        <a:rPr lang="ru-RU" sz="3200" dirty="0">
                          <a:solidFill>
                            <a:srgbClr val="FF0000"/>
                          </a:solidFill>
                          <a:latin typeface="Monaco" pitchFamily="2" charset="0"/>
                        </a:rPr>
                        <a:t>У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715627"/>
                  </a:ext>
                </a:extLst>
              </a:tr>
              <a:tr h="583997">
                <a:tc>
                  <a:txBody>
                    <a:bodyPr/>
                    <a:lstStyle/>
                    <a:p>
                      <a:pPr algn="r"/>
                      <a:r>
                        <a:rPr lang="ru-RU" sz="3200" dirty="0">
                          <a:solidFill>
                            <a:srgbClr val="FF0000"/>
                          </a:solidFill>
                          <a:latin typeface="Monaco" pitchFamily="2" charset="0"/>
                        </a:rPr>
                        <a:t>Ч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939718"/>
                  </a:ext>
                </a:extLst>
              </a:tr>
              <a:tr h="583997">
                <a:tc>
                  <a:txBody>
                    <a:bodyPr/>
                    <a:lstStyle/>
                    <a:p>
                      <a:pPr algn="r"/>
                      <a:r>
                        <a:rPr lang="ru-RU" sz="3200" dirty="0">
                          <a:solidFill>
                            <a:srgbClr val="FF0000"/>
                          </a:solidFill>
                          <a:latin typeface="Monaco" pitchFamily="2" charset="0"/>
                        </a:rPr>
                        <a:t>Е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657990"/>
                  </a:ext>
                </a:extLst>
              </a:tr>
              <a:tr h="583997">
                <a:tc>
                  <a:txBody>
                    <a:bodyPr/>
                    <a:lstStyle/>
                    <a:p>
                      <a:pPr algn="r"/>
                      <a:r>
                        <a:rPr lang="ru-RU" sz="3200" dirty="0">
                          <a:solidFill>
                            <a:srgbClr val="FF0000"/>
                          </a:solidFill>
                          <a:latin typeface="Monaco" pitchFamily="2" charset="0"/>
                        </a:rPr>
                        <a:t>Н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284911"/>
                  </a:ext>
                </a:extLst>
              </a:tr>
              <a:tr h="583997">
                <a:tc>
                  <a:txBody>
                    <a:bodyPr/>
                    <a:lstStyle/>
                    <a:p>
                      <a:pPr algn="r"/>
                      <a:r>
                        <a:rPr lang="ru-RU" sz="3200" dirty="0">
                          <a:solidFill>
                            <a:srgbClr val="FF0000"/>
                          </a:solidFill>
                          <a:latin typeface="Monaco" pitchFamily="2" charset="0"/>
                        </a:rPr>
                        <a:t>И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945535"/>
                  </a:ext>
                </a:extLst>
              </a:tr>
              <a:tr h="583997">
                <a:tc>
                  <a:txBody>
                    <a:bodyPr/>
                    <a:lstStyle/>
                    <a:p>
                      <a:pPr algn="r"/>
                      <a:r>
                        <a:rPr lang="ru-RU" sz="3200" dirty="0">
                          <a:solidFill>
                            <a:srgbClr val="FF0000"/>
                          </a:solidFill>
                          <a:latin typeface="Monaco" pitchFamily="2" charset="0"/>
                        </a:rPr>
                        <a:t>Е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012733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9162BB21-1E51-0347-9DBF-278281B3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616" y="463296"/>
            <a:ext cx="5046437" cy="583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367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928D15-053A-7B45-9E61-C4D9E4CF47D5}"/>
              </a:ext>
            </a:extLst>
          </p:cNvPr>
          <p:cNvSpPr/>
          <p:nvPr/>
        </p:nvSpPr>
        <p:spPr>
          <a:xfrm>
            <a:off x="103151" y="2784816"/>
            <a:ext cx="5105400" cy="38936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latin typeface="Monaco" pitchFamily="2" charset="0"/>
              </a:rPr>
              <a:t>1) </a:t>
            </a:r>
            <a:r>
              <a:rPr lang="en-US" sz="2400" dirty="0" err="1">
                <a:latin typeface="Monaco" pitchFamily="2" charset="0"/>
              </a:rPr>
              <a:t>Название</a:t>
            </a:r>
            <a:r>
              <a:rPr lang="en-US" sz="2400" dirty="0">
                <a:latin typeface="Monaco" pitchFamily="2" charset="0"/>
              </a:rPr>
              <a:t> </a:t>
            </a:r>
            <a:r>
              <a:rPr lang="en-US" sz="2400" dirty="0" err="1">
                <a:latin typeface="Monaco" pitchFamily="2" charset="0"/>
              </a:rPr>
              <a:t>путешествия</a:t>
            </a:r>
            <a:r>
              <a:rPr lang="en-US" sz="2400" dirty="0">
                <a:latin typeface="Monaco" pitchFamily="2" charset="0"/>
              </a:rPr>
              <a:t> -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latin typeface="Monaco" pitchFamily="2" charset="0"/>
              </a:rPr>
              <a:t>2) </a:t>
            </a:r>
            <a:r>
              <a:rPr lang="en-US" sz="2400" dirty="0" err="1">
                <a:latin typeface="Monaco" pitchFamily="2" charset="0"/>
              </a:rPr>
              <a:t>Герой</a:t>
            </a:r>
            <a:r>
              <a:rPr lang="en-US" sz="2400" dirty="0">
                <a:latin typeface="Monaco" pitchFamily="2" charset="0"/>
              </a:rPr>
              <a:t> </a:t>
            </a:r>
            <a:r>
              <a:rPr lang="en-US" sz="2400" dirty="0" err="1">
                <a:latin typeface="Monaco" pitchFamily="2" charset="0"/>
              </a:rPr>
              <a:t>путешествия</a:t>
            </a:r>
            <a:r>
              <a:rPr lang="en-US" sz="2400" dirty="0">
                <a:latin typeface="Monaco" pitchFamily="2" charset="0"/>
              </a:rPr>
              <a:t> –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latin typeface="Monaco" pitchFamily="2" charset="0"/>
              </a:rPr>
              <a:t>3) </a:t>
            </a:r>
            <a:r>
              <a:rPr lang="en-US" sz="2400" dirty="0" err="1">
                <a:latin typeface="Monaco" pitchFamily="2" charset="0"/>
              </a:rPr>
              <a:t>Открытие</a:t>
            </a:r>
            <a:r>
              <a:rPr lang="en-US" sz="2400" dirty="0">
                <a:latin typeface="Monaco" pitchFamily="2" charset="0"/>
              </a:rPr>
              <a:t> </a:t>
            </a:r>
            <a:r>
              <a:rPr lang="en-US" sz="2400" dirty="0" err="1">
                <a:latin typeface="Monaco" pitchFamily="2" charset="0"/>
              </a:rPr>
              <a:t>путешествия</a:t>
            </a:r>
            <a:r>
              <a:rPr lang="en-US" sz="2400" dirty="0">
                <a:latin typeface="Monaco" pitchFamily="2" charset="0"/>
              </a:rPr>
              <a:t>-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latin typeface="Monaco" pitchFamily="2" charset="0"/>
              </a:rPr>
              <a:t>4) </a:t>
            </a:r>
            <a:r>
              <a:rPr lang="en-US" sz="2400" dirty="0" err="1">
                <a:latin typeface="Monaco" pitchFamily="2" charset="0"/>
              </a:rPr>
              <a:t>Мечта</a:t>
            </a:r>
            <a:r>
              <a:rPr lang="en-US" sz="2400" dirty="0">
                <a:latin typeface="Monaco" pitchFamily="2" charset="0"/>
              </a:rPr>
              <a:t> </a:t>
            </a:r>
            <a:r>
              <a:rPr lang="en-US" sz="2400" dirty="0" err="1">
                <a:latin typeface="Monaco" pitchFamily="2" charset="0"/>
              </a:rPr>
              <a:t>путешествия</a:t>
            </a:r>
            <a:r>
              <a:rPr lang="en-US" sz="2400" dirty="0">
                <a:latin typeface="Monaco" pitchFamily="2" charset="0"/>
              </a:rPr>
              <a:t> – </a:t>
            </a:r>
            <a:endParaRPr lang="ru-RU" sz="2400" dirty="0">
              <a:latin typeface="Monaco" pitchFamily="2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latin typeface="Monaco" pitchFamily="2" charset="0"/>
              </a:rPr>
              <a:t>5) </a:t>
            </a:r>
            <a:r>
              <a:rPr lang="en-US" sz="2400" dirty="0" err="1">
                <a:latin typeface="Monaco" pitchFamily="2" charset="0"/>
              </a:rPr>
              <a:t>Настроение</a:t>
            </a:r>
            <a:r>
              <a:rPr lang="en-US" sz="2400" dirty="0">
                <a:latin typeface="Monaco" pitchFamily="2" charset="0"/>
              </a:rPr>
              <a:t> </a:t>
            </a:r>
            <a:r>
              <a:rPr lang="en-US" sz="2400" dirty="0" err="1">
                <a:latin typeface="Monaco" pitchFamily="2" charset="0"/>
              </a:rPr>
              <a:t>путешествия</a:t>
            </a:r>
            <a:r>
              <a:rPr lang="en-US" sz="2400" dirty="0">
                <a:latin typeface="Monaco" pitchFamily="2" charset="0"/>
              </a:rPr>
              <a:t> –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latin typeface="Monaco" pitchFamily="2" charset="0"/>
              </a:rPr>
              <a:t>6) </a:t>
            </a:r>
            <a:r>
              <a:rPr lang="en-US" sz="2400" dirty="0" err="1">
                <a:latin typeface="Monaco" pitchFamily="2" charset="0"/>
              </a:rPr>
              <a:t>Результат</a:t>
            </a:r>
            <a:r>
              <a:rPr lang="en-US" sz="2400" dirty="0">
                <a:latin typeface="Monaco" pitchFamily="2" charset="0"/>
              </a:rPr>
              <a:t> </a:t>
            </a:r>
            <a:r>
              <a:rPr lang="en-US" sz="2400" dirty="0" err="1">
                <a:latin typeface="Monaco" pitchFamily="2" charset="0"/>
              </a:rPr>
              <a:t>путешествия</a:t>
            </a:r>
            <a:r>
              <a:rPr lang="en-US" sz="2400" dirty="0">
                <a:latin typeface="Monaco" pitchFamily="2" charset="0"/>
              </a:rPr>
              <a:t> -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F6DAB0-04BC-034D-80BF-1232917E4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2" b="694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C29499-E054-FE4B-A3DA-BCFA33FC2061}"/>
              </a:ext>
            </a:extLst>
          </p:cNvPr>
          <p:cNvSpPr txBox="1"/>
          <p:nvPr/>
        </p:nvSpPr>
        <p:spPr>
          <a:xfrm>
            <a:off x="295416" y="1712397"/>
            <a:ext cx="4720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Monaco" pitchFamily="2" charset="0"/>
              </a:rPr>
              <a:t>Закончите предложения</a:t>
            </a:r>
          </a:p>
        </p:txBody>
      </p:sp>
      <p:pic>
        <p:nvPicPr>
          <p:cNvPr id="4" name="Valeriya_-_Malenkijj_princ_61411046.mp3" descr="Valeriya_-_Malenkijj_princ_61411046.mp3">
            <a:hlinkClick r:id="" action="ppaction://media"/>
            <a:extLst>
              <a:ext uri="{FF2B5EF4-FFF2-40B4-BE49-F238E27FC236}">
                <a16:creationId xmlns:a16="http://schemas.microsoft.com/office/drawing/2014/main" id="{79CA9768-CD3E-5544-B6BC-8277FFBAF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192" y="3503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9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F4FF6793-63EF-D54F-81A8-38967AD1E8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05765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1F3B3E-85E5-EA41-967A-C0E7CF51A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50" y="628650"/>
            <a:ext cx="5295900" cy="5295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8BFF5A-701D-0744-9E10-55A1BC344400}"/>
              </a:ext>
            </a:extLst>
          </p:cNvPr>
          <p:cNvSpPr txBox="1"/>
          <p:nvPr/>
        </p:nvSpPr>
        <p:spPr>
          <a:xfrm>
            <a:off x="5327584" y="5984748"/>
            <a:ext cx="1536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Анкета</a:t>
            </a:r>
          </a:p>
        </p:txBody>
      </p:sp>
    </p:spTree>
    <p:extLst>
      <p:ext uri="{BB962C8B-B14F-4D97-AF65-F5344CB8AC3E}">
        <p14:creationId xmlns:p14="http://schemas.microsoft.com/office/powerpoint/2010/main" val="14703094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90</Words>
  <Application>Microsoft Macintosh PowerPoint</Application>
  <PresentationFormat>Широкоэкранный</PresentationFormat>
  <Paragraphs>26</Paragraphs>
  <Slides>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Monaco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Стариков Дмитрий Валерьевич</dc:creator>
  <cp:lastModifiedBy>Стариков Дмитрий Валерьевич</cp:lastModifiedBy>
  <cp:revision>6</cp:revision>
  <dcterms:created xsi:type="dcterms:W3CDTF">2021-12-12T13:55:55Z</dcterms:created>
  <dcterms:modified xsi:type="dcterms:W3CDTF">2022-02-02T19:24:23Z</dcterms:modified>
</cp:coreProperties>
</file>