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4622" autoAdjust="0"/>
  </p:normalViewPr>
  <p:slideViewPr>
    <p:cSldViewPr snapToGrid="0">
      <p:cViewPr varScale="1">
        <p:scale>
          <a:sx n="76" d="100"/>
          <a:sy n="76" d="100"/>
        </p:scale>
        <p:origin x="96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5" y="1744948"/>
            <a:ext cx="10945504" cy="1472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Guide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«</a:t>
            </a:r>
            <a:r>
              <a:rPr lang="en-US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My style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»: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Цифровой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образовательный ресурс по </a:t>
            </a:r>
            <a:r>
              <a:rPr lang="ru-RU" sz="32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цветоведению</a:t>
            </a:r>
            <a:endParaRPr lang="ru-RU" sz="32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ea typeface="+mn-ea"/>
              <a:cs typeface="Ropa Sans Pro Light" panose="020B0504020101010102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для обучающихся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7-8 классов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1214652" y="3217035"/>
            <a:ext cx="9894626" cy="15460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Изобразительное 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искусство  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err="1"/>
              <a:t>Ковырзина</a:t>
            </a:r>
            <a:r>
              <a:rPr lang="ru-RU" sz="2000" dirty="0"/>
              <a:t> Юлия </a:t>
            </a:r>
            <a:r>
              <a:rPr lang="ru-RU" sz="2000" dirty="0" smtClean="0"/>
              <a:t>Сергеевна,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/>
              <a:t>Назарова Александра </a:t>
            </a:r>
            <a:r>
              <a:rPr lang="ru-RU" sz="2000" dirty="0" smtClean="0"/>
              <a:t>Сергеевна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студентка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/>
              <a:t>Мамаева Ольга Георгиевна, педагог дополнительного образования, </a:t>
            </a:r>
            <a:r>
              <a:rPr lang="ru-RU" sz="2000" dirty="0" err="1"/>
              <a:t>промдизайн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КОГОАУ </a:t>
            </a:r>
            <a:r>
              <a:rPr lang="ru-RU" sz="2000" dirty="0"/>
              <a:t>ДО ЦТТ, структурное подразделение ДТ «</a:t>
            </a:r>
            <a:r>
              <a:rPr lang="ru-RU" sz="2000" dirty="0" err="1"/>
              <a:t>Кванториум</a:t>
            </a:r>
            <a:r>
              <a:rPr lang="ru-RU" sz="2000" dirty="0" smtClean="0"/>
              <a:t>»,  </a:t>
            </a:r>
            <a:r>
              <a:rPr lang="ru-RU" sz="2000" dirty="0"/>
              <a:t>г. </a:t>
            </a:r>
            <a:r>
              <a:rPr lang="ru-RU" sz="2000" dirty="0" smtClean="0"/>
              <a:t>Киров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err="1" smtClean="0"/>
              <a:t>Латипова</a:t>
            </a:r>
            <a:r>
              <a:rPr lang="ru-RU" sz="2000" dirty="0" smtClean="0"/>
              <a:t> Лилия Николаевна, кандидат педагогических наук, доцент кафедры теории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 </a:t>
            </a:r>
            <a:r>
              <a:rPr lang="ru-RU" sz="2000" dirty="0" smtClean="0"/>
              <a:t>методики профессионального образования </a:t>
            </a:r>
            <a:r>
              <a:rPr lang="ru-RU" sz="2000" dirty="0" smtClean="0"/>
              <a:t>ФГАОУ </a:t>
            </a:r>
            <a:r>
              <a:rPr lang="ru-RU" sz="2000" dirty="0" smtClean="0"/>
              <a:t>ВО </a:t>
            </a:r>
            <a:r>
              <a:rPr lang="ru-RU" sz="2000" dirty="0" err="1" smtClean="0"/>
              <a:t>Елабужский</a:t>
            </a:r>
            <a:r>
              <a:rPr lang="ru-RU" sz="2000" dirty="0" smtClean="0"/>
              <a:t> институт  </a:t>
            </a:r>
            <a:r>
              <a:rPr lang="ru-RU" sz="2000" dirty="0" smtClean="0"/>
              <a:t>(</a:t>
            </a:r>
            <a:r>
              <a:rPr lang="ru-RU" sz="2000" dirty="0" err="1" smtClean="0"/>
              <a:t>филаиал</a:t>
            </a:r>
            <a:r>
              <a:rPr lang="ru-RU" sz="2000" dirty="0" smtClean="0"/>
              <a:t>) «Казанский </a:t>
            </a:r>
            <a:r>
              <a:rPr lang="ru-RU" sz="2000" dirty="0" smtClean="0"/>
              <a:t>(Приволжский) федеральный университет», г. Елабуга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0552" y="1928067"/>
            <a:ext cx="111498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 smtClean="0"/>
              <a:t>Низкий уровень мотивации обучающихся 7-8 классов при формировании цветовой среды и колористической целостности проекта в условиях изучения учебного предмета изобразительного искусства</a:t>
            </a:r>
            <a:r>
              <a:rPr lang="ru-RU" sz="3000" i="1" dirty="0" smtClean="0"/>
              <a:t>.</a:t>
            </a:r>
            <a:endParaRPr lang="ru-RU" sz="3000" i="1" dirty="0" smtClean="0"/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64672"/>
            <a:ext cx="119281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i="1" dirty="0">
              <a:solidFill>
                <a:srgbClr val="FF0000"/>
              </a:solidFill>
            </a:endParaRPr>
          </a:p>
          <a:p>
            <a:endParaRPr lang="ru-RU" sz="2400" i="1" dirty="0" smtClean="0">
              <a:solidFill>
                <a:srgbClr val="FF0000"/>
              </a:solidFill>
            </a:endParaRPr>
          </a:p>
          <a:p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1" name="Прямоугольник 10"/>
          <p:cNvSpPr/>
          <p:nvPr/>
        </p:nvSpPr>
        <p:spPr>
          <a:xfrm>
            <a:off x="382136" y="1582846"/>
            <a:ext cx="1136858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/>
              <a:t>Противоречие между </a:t>
            </a:r>
            <a:r>
              <a:rPr lang="ru-RU" sz="3200" b="1" i="1" dirty="0" smtClean="0"/>
              <a:t>необходимостью</a:t>
            </a:r>
            <a:r>
              <a:rPr lang="ru-RU" sz="3200" i="1" dirty="0" smtClean="0"/>
              <a:t> сформировать навыки </a:t>
            </a:r>
            <a:r>
              <a:rPr lang="ru-RU" sz="3200" i="1" dirty="0" err="1" smtClean="0"/>
              <a:t>цветоведения</a:t>
            </a:r>
            <a:r>
              <a:rPr lang="ru-RU" sz="3200" i="1" dirty="0" smtClean="0"/>
              <a:t> как необходимый компонент познавательной деятельности обучающихся 7-8 классов на уроках изобразительного искусства и</a:t>
            </a:r>
            <a:r>
              <a:rPr lang="ru-RU" sz="3200" b="1" i="1" dirty="0" smtClean="0"/>
              <a:t> отсутствием </a:t>
            </a:r>
            <a:r>
              <a:rPr lang="ru-RU" sz="3200" i="1" dirty="0" smtClean="0"/>
              <a:t>у них мотивации связанной с применением цветовой среды и колористической целостности в проектной деятельности.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395786" y="1996323"/>
            <a:ext cx="108772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/>
              <a:t>Повышение мотивации обучающихся 7-8 классов в изобразительном искусстве при изучении тем по </a:t>
            </a:r>
            <a:r>
              <a:rPr lang="ru-RU" sz="3200" i="1" dirty="0" err="1" smtClean="0"/>
              <a:t>колористике</a:t>
            </a:r>
            <a:r>
              <a:rPr lang="ru-RU" sz="3200" i="1" dirty="0" smtClean="0"/>
              <a:t> и сочетанию цветов в образе средствами цифрового образовательного ресурса </a:t>
            </a:r>
            <a:r>
              <a:rPr lang="ru-RU" sz="3200" i="1" dirty="0" err="1" smtClean="0"/>
              <a:t>Guide</a:t>
            </a:r>
            <a:r>
              <a:rPr lang="ru-RU" sz="3200" i="1" dirty="0" smtClean="0"/>
              <a:t> “</a:t>
            </a:r>
            <a:r>
              <a:rPr lang="ru-RU" sz="3200" i="1" dirty="0" err="1" smtClean="0"/>
              <a:t>My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stнle</a:t>
            </a:r>
            <a:r>
              <a:rPr lang="ru-RU" sz="3200" i="1" dirty="0" smtClean="0"/>
              <a:t>”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231243"/>
            <a:ext cx="108175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err="1" smtClean="0"/>
              <a:t>Guide</a:t>
            </a:r>
            <a:r>
              <a:rPr lang="ru-RU" sz="3200" i="1" dirty="0" smtClean="0"/>
              <a:t> “</a:t>
            </a:r>
            <a:r>
              <a:rPr lang="ru-RU" sz="3200" i="1" dirty="0" err="1" smtClean="0"/>
              <a:t>My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stile</a:t>
            </a:r>
            <a:r>
              <a:rPr lang="ru-RU" sz="3200" i="1" dirty="0" smtClean="0"/>
              <a:t>”: цифровой образовательный ресурс по </a:t>
            </a:r>
            <a:r>
              <a:rPr lang="ru-RU" sz="3200" i="1" dirty="0" err="1" smtClean="0"/>
              <a:t>цветоведению</a:t>
            </a:r>
            <a:r>
              <a:rPr lang="ru-RU" sz="3200" i="1" dirty="0" smtClean="0"/>
              <a:t> для обучающихся 7-8 классов, помогающий на практике применить полученные знания в проектной деятельности (гармонично сочетать цвета в образе).</a:t>
            </a:r>
            <a:endParaRPr lang="ru-RU" sz="32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182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64</cp:revision>
  <dcterms:created xsi:type="dcterms:W3CDTF">2021-03-02T07:04:14Z</dcterms:created>
  <dcterms:modified xsi:type="dcterms:W3CDTF">2021-11-16T06:41:50Z</dcterms:modified>
</cp:coreProperties>
</file>