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C8A"/>
    <a:srgbClr val="CC99FF"/>
    <a:srgbClr val="FFFFFF"/>
    <a:srgbClr val="290059"/>
    <a:srgbClr val="6600CC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Гусева" userId="a303c50c256d8c68" providerId="LiveId" clId="{33E97249-9090-43D0-93D9-9677FEB3029D}"/>
    <pc:docChg chg="undo custSel modSld">
      <pc:chgData name="Анастасия Гусева" userId="a303c50c256d8c68" providerId="LiveId" clId="{33E97249-9090-43D0-93D9-9677FEB3029D}" dt="2021-11-10T15:11:45.495" v="74" actId="13926"/>
      <pc:docMkLst>
        <pc:docMk/>
      </pc:docMkLst>
      <pc:sldChg chg="modSp mod">
        <pc:chgData name="Анастасия Гусева" userId="a303c50c256d8c68" providerId="LiveId" clId="{33E97249-9090-43D0-93D9-9677FEB3029D}" dt="2021-11-10T15:11:45.495" v="74" actId="13926"/>
        <pc:sldMkLst>
          <pc:docMk/>
          <pc:sldMk cId="2616964992" sldId="270"/>
        </pc:sldMkLst>
        <pc:spChg chg="mod">
          <ac:chgData name="Анастасия Гусева" userId="a303c50c256d8c68" providerId="LiveId" clId="{33E97249-9090-43D0-93D9-9677FEB3029D}" dt="2021-11-10T15:11:45.495" v="74" actId="13926"/>
          <ac:spMkLst>
            <pc:docMk/>
            <pc:sldMk cId="2616964992" sldId="270"/>
            <ac:spMk id="3" creationId="{00000000-0000-0000-0000-000000000000}"/>
          </ac:spMkLst>
        </pc:spChg>
      </pc:sldChg>
    </pc:docChg>
  </pc:docChgLst>
  <pc:docChgLst>
    <pc:chgData name="Анастасия Гусева" userId="a303c50c256d8c68" providerId="LiveId" clId="{9F5F18FC-F2C0-4BF0-BADB-2A32E37C63AE}"/>
    <pc:docChg chg="custSel modSld">
      <pc:chgData name="Анастасия Гусева" userId="a303c50c256d8c68" providerId="LiveId" clId="{9F5F18FC-F2C0-4BF0-BADB-2A32E37C63AE}" dt="2021-11-10T17:05:54.183" v="157" actId="20577"/>
      <pc:docMkLst>
        <pc:docMk/>
      </pc:docMkLst>
      <pc:sldChg chg="modSp mod">
        <pc:chgData name="Анастасия Гусева" userId="a303c50c256d8c68" providerId="LiveId" clId="{9F5F18FC-F2C0-4BF0-BADB-2A32E37C63AE}" dt="2021-11-10T17:05:34.598" v="154" actId="20577"/>
        <pc:sldMkLst>
          <pc:docMk/>
          <pc:sldMk cId="3778291545" sldId="256"/>
        </pc:sldMkLst>
        <pc:spChg chg="mod">
          <ac:chgData name="Анастасия Гусева" userId="a303c50c256d8c68" providerId="LiveId" clId="{9F5F18FC-F2C0-4BF0-BADB-2A32E37C63AE}" dt="2021-11-10T17:05:34.598" v="154" actId="20577"/>
          <ac:spMkLst>
            <pc:docMk/>
            <pc:sldMk cId="3778291545" sldId="256"/>
            <ac:spMk id="9" creationId="{00000000-0000-0000-0000-000000000000}"/>
          </ac:spMkLst>
        </pc:spChg>
      </pc:sldChg>
      <pc:sldChg chg="modSp mod">
        <pc:chgData name="Анастасия Гусева" userId="a303c50c256d8c68" providerId="LiveId" clId="{9F5F18FC-F2C0-4BF0-BADB-2A32E37C63AE}" dt="2021-11-10T17:05:54.183" v="157" actId="20577"/>
        <pc:sldMkLst>
          <pc:docMk/>
          <pc:sldMk cId="3990978042" sldId="269"/>
        </pc:sldMkLst>
        <pc:spChg chg="mod">
          <ac:chgData name="Анастасия Гусева" userId="a303c50c256d8c68" providerId="LiveId" clId="{9F5F18FC-F2C0-4BF0-BADB-2A32E37C63AE}" dt="2021-11-10T17:05:54.183" v="157" actId="20577"/>
          <ac:spMkLst>
            <pc:docMk/>
            <pc:sldMk cId="3990978042" sldId="269"/>
            <ac:spMk id="3" creationId="{00000000-0000-0000-0000-000000000000}"/>
          </ac:spMkLst>
        </pc:spChg>
      </pc:sldChg>
      <pc:sldChg chg="modSp mod">
        <pc:chgData name="Анастасия Гусева" userId="a303c50c256d8c68" providerId="LiveId" clId="{9F5F18FC-F2C0-4BF0-BADB-2A32E37C63AE}" dt="2021-11-10T17:00:55.286" v="3" actId="113"/>
        <pc:sldMkLst>
          <pc:docMk/>
          <pc:sldMk cId="2616964992" sldId="270"/>
        </pc:sldMkLst>
        <pc:spChg chg="mod">
          <ac:chgData name="Анастасия Гусева" userId="a303c50c256d8c68" providerId="LiveId" clId="{9F5F18FC-F2C0-4BF0-BADB-2A32E37C63AE}" dt="2021-11-10T17:00:55.286" v="3" actId="113"/>
          <ac:spMkLst>
            <pc:docMk/>
            <pc:sldMk cId="2616964992" sldId="27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2210625"/>
            <a:ext cx="924419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Математика. Взгляд в прошлое: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календарь как средство повышения познавательного интереса учащихся 5-6 класса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04114" y="406929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797" y="392794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090838"/>
            <a:ext cx="10873264" cy="4602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B4007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Гусева Анастасия Андреевна,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B4007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Вишнякова Лариса Алексеевна, Ксения Мезенцева Ксения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Витальевна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Казакова Екатерина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Олеговна,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ФГБОУ ВО «Вятский государственный университет», г. Киров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B4007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Дегтерева Мария Сергеевна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учитель математики Муниципальное общеобразовательное автономное учреждение "Лицей №21" города Кирова</a:t>
            </a:r>
          </a:p>
          <a:p>
            <a:pPr>
              <a:lnSpc>
                <a:spcPct val="150000"/>
              </a:lnSpc>
            </a:pPr>
            <a:r>
              <a:rPr lang="ru-RU" sz="22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B4007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Зеленина Наталья Алексеевна, кандидат педагогических наук, доцент кафедры фундаментальной математики ФГБОУ ВО «Вятский государственный университет» 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B1D352-B3CE-4017-AB80-326A8D9890C4}"/>
              </a:ext>
            </a:extLst>
          </p:cNvPr>
          <p:cNvSpPr txBox="1"/>
          <p:nvPr/>
        </p:nvSpPr>
        <p:spPr>
          <a:xfrm>
            <a:off x="354940" y="2263398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</a:t>
            </a:r>
            <a:r>
              <a:rPr lang="ru-RU" sz="24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об истории развития математики 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5-6 классов общеобразовательной школы.</a:t>
            </a:r>
            <a:endParaRPr lang="ru-RU" sz="2400" b="1" dirty="0">
              <a:solidFill>
                <a:srgbClr val="B400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247343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между </a:t>
            </a:r>
            <a:r>
              <a:rPr lang="ru-RU" sz="24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у учащихся основной школы представлений об исторических факторах становления математической науки и </a:t>
            </a:r>
            <a:r>
              <a:rPr lang="ru-RU" sz="24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по истории развития науки или ее </a:t>
            </a:r>
            <a:r>
              <a:rPr lang="ru-RU" sz="24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учебной математической литературе.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3A753AB-BE57-4783-9484-3E6252C12D26}"/>
              </a:ext>
            </a:extLst>
          </p:cNvPr>
          <p:cNvSpPr txBox="1"/>
          <p:nvPr/>
        </p:nvSpPr>
        <p:spPr>
          <a:xfrm>
            <a:off x="336432" y="230561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интереса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и уровня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об историческом развитии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sz="2400" b="1" dirty="0">
                <a:solidFill>
                  <a:srgbClr val="B400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путем систематического использования математического календаря при обучении учащихся 5 – 6 класса </a:t>
            </a: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19429" y="1495853"/>
            <a:ext cx="10817524" cy="2827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B4007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календарь для учащихся 5-6 классов общеобразовательной школы, включающий в себя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карточки для учащихся с информацией по истории развития математики;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электронный и печатный вариант календаря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пособие для учителя с расширенной информацией, содержащейся на карточках; методические рекомендации по их использованию.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407" y="1695471"/>
            <a:ext cx="10882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BC1C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Математика. Взгляд в прошлое: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календарь как средство повышения познавательного интереса учащихся 5 – 6 класса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i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278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Анастасия Гусева</cp:lastModifiedBy>
  <cp:revision>47</cp:revision>
  <dcterms:created xsi:type="dcterms:W3CDTF">2021-03-02T07:04:14Z</dcterms:created>
  <dcterms:modified xsi:type="dcterms:W3CDTF">2021-11-10T17:06:02Z</dcterms:modified>
</cp:coreProperties>
</file>