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4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290118" y="2158313"/>
            <a:ext cx="7422292" cy="972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веб-квестов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для проведения уроков-обобщений по русскому языку в начальной школе</a:t>
            </a:r>
          </a:p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776153" y="3199530"/>
            <a:ext cx="6367848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Предметная область: русский язык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413687" y="4124817"/>
            <a:ext cx="715868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Название команды: </a:t>
            </a:r>
            <a:r>
              <a:rPr lang="en-US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Smart-girl</a:t>
            </a:r>
            <a:r>
              <a:rPr lang="ru-RU" sz="32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32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66" y="2160159"/>
            <a:ext cx="10873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Капитан: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Буракова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Екатерина Юрьевна. 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Носкова Виктория Владиславовна, Сысуева Анастасия Андреевна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студенты ФГБОУ ВО «Вятский государственный университет», г. Киров.</a:t>
            </a:r>
          </a:p>
          <a:p>
            <a:pPr>
              <a:lnSpc>
                <a:spcPct val="150000"/>
              </a:lnSpc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3545" y="2372024"/>
            <a:ext cx="108175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800" dirty="0" smtClean="0"/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Нехватка практических разработок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веб-квестов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для проведения уроков-обобщений и систематизации знаний по русскому языку в начальной школе.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467070" y="2734489"/>
            <a:ext cx="108175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веб-квестов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организацию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уроков-обобщениий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систематизации знаний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русскому языку в начальной школе.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070" y="2734489"/>
            <a:ext cx="10817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Веб-квесты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проведения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уроков-обобщений и систематизации знаний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русскому языку в начальной школе.</a:t>
            </a:r>
            <a:endParaRPr lang="ru-RU" sz="28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90</Words>
  <Application>Microsoft Office PowerPoint</Application>
  <PresentationFormat>Произвольный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Людмила</cp:lastModifiedBy>
  <cp:revision>52</cp:revision>
  <dcterms:created xsi:type="dcterms:W3CDTF">2021-03-02T07:04:14Z</dcterms:created>
  <dcterms:modified xsi:type="dcterms:W3CDTF">2021-10-22T11:51:54Z</dcterms:modified>
</cp:coreProperties>
</file>