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410165"/>
    <a:srgbClr val="660066"/>
    <a:srgbClr val="02176E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556768" y="4079005"/>
            <a:ext cx="6862438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Предметная область: </a:t>
            </a: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Математика </a:t>
            </a:r>
            <a:endParaRPr lang="ru-RU" sz="3000" dirty="0">
              <a:solidFill>
                <a:srgbClr val="290059"/>
              </a:solidFill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2185302" y="3914226"/>
            <a:ext cx="760537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4" name="Заголовок 4"/>
          <p:cNvSpPr txBox="1">
            <a:spLocks/>
          </p:cNvSpPr>
          <p:nvPr/>
        </p:nvSpPr>
        <p:spPr>
          <a:xfrm>
            <a:off x="543805" y="1542636"/>
            <a:ext cx="11037763" cy="24831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Математическая прогулка </a:t>
            </a:r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по </a:t>
            </a:r>
            <a:r>
              <a:rPr lang="ru-RU" sz="5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родному краю: </a:t>
            </a:r>
          </a:p>
          <a:p>
            <a:pPr algn="ctr"/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Сборник </a:t>
            </a:r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задач по математике </a:t>
            </a: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на </a:t>
            </a:r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основе краеведческого материала </a:t>
            </a: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для </a:t>
            </a:r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5-6 </a:t>
            </a: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классов</a:t>
            </a:r>
            <a:endParaRPr lang="ru-RU" sz="32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456172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244991"/>
            <a:ext cx="10768780" cy="4334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ru-RU" sz="2400" b="1" dirty="0"/>
              <a:t>Капитан: </a:t>
            </a:r>
            <a:r>
              <a:rPr lang="ru-RU" sz="2400" dirty="0"/>
              <a:t>Порубова Анастасия Сергеевна </a:t>
            </a:r>
          </a:p>
          <a:p>
            <a:pPr>
              <a:spcBef>
                <a:spcPts val="200"/>
              </a:spcBef>
            </a:pPr>
            <a:r>
              <a:rPr lang="ru-RU" sz="2400" b="1" dirty="0"/>
              <a:t>Участники: </a:t>
            </a:r>
          </a:p>
          <a:p>
            <a:pPr>
              <a:spcBef>
                <a:spcPts val="200"/>
              </a:spcBef>
            </a:pPr>
            <a:r>
              <a:rPr lang="ru-RU" sz="2400" dirty="0"/>
              <a:t>Орлова Дарья Александровна, </a:t>
            </a:r>
            <a:r>
              <a:rPr lang="ru-RU" sz="2400" dirty="0" err="1" smtClean="0"/>
              <a:t>Чеснокова</a:t>
            </a:r>
            <a:r>
              <a:rPr lang="ru-RU" sz="2400" dirty="0" smtClean="0"/>
              <a:t> </a:t>
            </a:r>
            <a:r>
              <a:rPr lang="ru-RU" sz="2400" dirty="0"/>
              <a:t>Василина Сергеевна, </a:t>
            </a:r>
          </a:p>
          <a:p>
            <a:pPr>
              <a:spcBef>
                <a:spcPts val="200"/>
              </a:spcBef>
            </a:pPr>
            <a:r>
              <a:rPr lang="ru-RU" sz="2400" dirty="0" err="1"/>
              <a:t>Логиновская</a:t>
            </a:r>
            <a:r>
              <a:rPr lang="ru-RU" sz="2400" dirty="0"/>
              <a:t> София Александровна </a:t>
            </a:r>
          </a:p>
          <a:p>
            <a:pPr>
              <a:spcBef>
                <a:spcPts val="200"/>
              </a:spcBef>
            </a:pPr>
            <a:r>
              <a:rPr lang="ru-RU" sz="2400" dirty="0"/>
              <a:t>студенты ФГБОУ ВО «Вятский государственный университет», г. Киров</a:t>
            </a:r>
          </a:p>
          <a:p>
            <a:pPr>
              <a:spcBef>
                <a:spcPts val="200"/>
              </a:spcBef>
            </a:pPr>
            <a:r>
              <a:rPr lang="ru-RU" sz="2400" b="1" dirty="0"/>
              <a:t>Учитель: </a:t>
            </a:r>
            <a:r>
              <a:rPr lang="ru-RU" sz="2400" dirty="0"/>
              <a:t>Логиновская Наталья </a:t>
            </a:r>
            <a:r>
              <a:rPr lang="ru-RU" sz="2400" dirty="0" err="1"/>
              <a:t>Равилевна</a:t>
            </a:r>
            <a:r>
              <a:rPr lang="ru-RU" sz="2400" dirty="0"/>
              <a:t>, учитель математики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МБОУ </a:t>
            </a:r>
            <a:r>
              <a:rPr lang="ru-RU" sz="2400" dirty="0"/>
              <a:t>СОШ № 1, г. Микунь	</a:t>
            </a:r>
          </a:p>
          <a:p>
            <a:pPr>
              <a:spcBef>
                <a:spcPts val="200"/>
              </a:spcBef>
            </a:pPr>
            <a:r>
              <a:rPr lang="ru-RU" sz="2400" b="1" dirty="0"/>
              <a:t>Методист: </a:t>
            </a:r>
            <a:r>
              <a:rPr lang="ru-RU" sz="2400" dirty="0"/>
              <a:t>Зеленина Наталья Алексеевна, кандидат педагогических наук, доцент кафедры фундаментальной математики ФГБОУ ВО «Вятский государственный университет» 	</a:t>
            </a:r>
          </a:p>
          <a:p>
            <a:pPr>
              <a:spcBef>
                <a:spcPts val="200"/>
              </a:spcBef>
            </a:pP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947" y="2284841"/>
            <a:ext cx="115098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0" i="1" dirty="0" smtClean="0">
                <a:effectLst/>
              </a:rPr>
              <a:t>Недостаточный уровень интереса обучающихся 5-6 классов </a:t>
            </a:r>
            <a:br>
              <a:rPr lang="ru-RU" sz="3000" b="0" i="1" dirty="0" smtClean="0">
                <a:effectLst/>
              </a:rPr>
            </a:br>
            <a:r>
              <a:rPr lang="ru-RU" sz="3000" b="0" i="1" dirty="0" smtClean="0">
                <a:effectLst/>
              </a:rPr>
              <a:t>к математике</a:t>
            </a:r>
            <a:r>
              <a:rPr lang="ru-RU" sz="3000" i="1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535387"/>
            <a:ext cx="108318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i="1" dirty="0"/>
              <a:t>Противоречие между </a:t>
            </a:r>
            <a:r>
              <a:rPr lang="ru-RU" sz="3000" b="1" i="1" dirty="0"/>
              <a:t>необходимостью</a:t>
            </a:r>
            <a:r>
              <a:rPr lang="ru-RU" sz="3000" i="1" dirty="0"/>
              <a:t> </a:t>
            </a:r>
            <a:r>
              <a:rPr lang="ru-RU" sz="3000" i="1" dirty="0">
                <a:solidFill>
                  <a:prstClr val="black"/>
                </a:solidFill>
              </a:rPr>
              <a:t>поддерживать интерес учеников 5-6 классов школы к математике, повышать уровень их общей культуры, развивать знания о своей родине и воспитывать чувство уважения к ней </a:t>
            </a:r>
            <a:r>
              <a:rPr lang="ru-RU" sz="3000" i="1" dirty="0"/>
              <a:t>и </a:t>
            </a:r>
            <a:r>
              <a:rPr lang="ru-RU" sz="3000" b="1" i="1" dirty="0"/>
              <a:t>отсутствием</a:t>
            </a:r>
            <a:r>
              <a:rPr lang="ru-RU" sz="3000" i="1" dirty="0"/>
              <a:t> дидактических средств, позволяющих решить эту проблему на уроках математики</a:t>
            </a:r>
          </a:p>
          <a:p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83557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808728"/>
            <a:ext cx="113288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i="1" dirty="0">
                <a:solidFill>
                  <a:prstClr val="black"/>
                </a:solidFill>
              </a:rPr>
              <a:t>Поддержание интереса учащихся 5-6 классов к урокам математики, повышение уровня их общей культуры, развитие знаний о своей родине и воспитание чувства уважения к ней</a:t>
            </a:r>
          </a:p>
          <a:p>
            <a:pPr lvl="0"/>
            <a:r>
              <a:rPr lang="ru-RU" sz="3000" i="1" dirty="0">
                <a:solidFill>
                  <a:prstClr val="black"/>
                </a:solidFill>
              </a:rPr>
              <a:t>	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809101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55459" y="2228671"/>
            <a:ext cx="10176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Сборник задач по математике для 5-6 классов школы, составленный на основе краеведческого материала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000" i="1" dirty="0" smtClean="0"/>
              <a:t>по </a:t>
            </a:r>
            <a:r>
              <a:rPr lang="ru-RU" sz="3000" i="1" dirty="0"/>
              <a:t>истории, культуре, географии, экологии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149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56</cp:revision>
  <dcterms:created xsi:type="dcterms:W3CDTF">2021-03-02T07:04:14Z</dcterms:created>
  <dcterms:modified xsi:type="dcterms:W3CDTF">2021-11-16T06:10:32Z</dcterms:modified>
</cp:coreProperties>
</file>