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71" r:id="rId5"/>
    <p:sldId id="267" r:id="rId6"/>
    <p:sldId id="272" r:id="rId7"/>
    <p:sldId id="27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666206" y="1755463"/>
            <a:ext cx="10789920" cy="145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Разработка комплекса приёмов работы с детьми по обобщению школьного курса зоологии в 7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классе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692194" y="3401828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Биология 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97857" y="4131172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</a:t>
            </a:r>
            <a:r>
              <a:rPr lang="ru-RU" sz="2800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Бионастан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</a:t>
            </a:r>
            <a:r>
              <a:rPr lang="ru-RU" sz="2000" b="1" dirty="0"/>
              <a:t>: </a:t>
            </a:r>
            <a:r>
              <a:rPr lang="ru-RU" sz="2000" dirty="0" smtClean="0"/>
              <a:t>Полушина </a:t>
            </a:r>
            <a:r>
              <a:rPr lang="ru-RU" sz="2000" dirty="0"/>
              <a:t>Анастасия </a:t>
            </a:r>
            <a:r>
              <a:rPr lang="ru-RU" sz="2000" dirty="0" smtClean="0"/>
              <a:t>Владимировна,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</a:t>
            </a:r>
            <a:r>
              <a:rPr lang="ru-RU" sz="2000" b="1" dirty="0"/>
              <a:t>: </a:t>
            </a:r>
            <a:r>
              <a:rPr lang="ru-RU" sz="2000" dirty="0" err="1" smtClean="0"/>
              <a:t>Миклина</a:t>
            </a:r>
            <a:r>
              <a:rPr lang="ru-RU" sz="2000" dirty="0" smtClean="0"/>
              <a:t> Анна Вячеславовна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</a:t>
            </a:r>
            <a:r>
              <a:rPr lang="ru-RU" sz="2000" dirty="0"/>
              <a:t>ФГБОУ ВО «Вятский государственный университет», г. </a:t>
            </a:r>
            <a:r>
              <a:rPr lang="ru-RU" sz="2000" dirty="0" smtClean="0"/>
              <a:t>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smtClean="0"/>
              <a:t>Бабич Елена Викторовна, учитель </a:t>
            </a:r>
            <a:r>
              <a:rPr lang="ru-RU" sz="2000" smtClean="0"/>
              <a:t>биологии </a:t>
            </a:r>
            <a:r>
              <a:rPr lang="ru-RU" sz="2000" smtClean="0"/>
              <a:t>МБОУ «Гимназия </a:t>
            </a:r>
            <a:r>
              <a:rPr lang="ru-RU" sz="2000" smtClean="0"/>
              <a:t>№</a:t>
            </a:r>
            <a:r>
              <a:rPr lang="ru-RU" sz="2000" smtClean="0"/>
              <a:t>4» </a:t>
            </a:r>
            <a:r>
              <a:rPr lang="ru-RU" sz="2000" dirty="0" smtClean="0"/>
              <a:t>г. Брянска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</a:t>
            </a:r>
            <a:r>
              <a:rPr lang="ru-RU" sz="2000" dirty="0" smtClean="0"/>
              <a:t> </a:t>
            </a:r>
            <a:r>
              <a:rPr lang="ru-RU" sz="2000" dirty="0" err="1" smtClean="0"/>
              <a:t>Лелекова</a:t>
            </a:r>
            <a:r>
              <a:rPr lang="ru-RU" sz="2000" dirty="0" smtClean="0"/>
              <a:t> Екатерина Валерьевна, руководитель Центра  компетенций «Использование биологических ресурсов»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endParaRPr lang="ru-RU" sz="2000" dirty="0" smtClean="0"/>
          </a:p>
          <a:p>
            <a:pPr>
              <a:lnSpc>
                <a:spcPct val="150000"/>
              </a:lnSpc>
            </a:pPr>
            <a:endParaRPr lang="ru-RU" sz="2000" dirty="0" smtClean="0"/>
          </a:p>
          <a:p>
            <a:pPr>
              <a:lnSpc>
                <a:spcPct val="150000"/>
              </a:lnSpc>
            </a:pP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634" y="1933303"/>
            <a:ext cx="10844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Недостаточный уровень критического мышления и познавательного интереса школьников при освоение курса «Биология. Животные» в 7 классе.  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(Между требованиями к образовательному процессу / результату и реальной ситуацией)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3" y="2664594"/>
            <a:ext cx="108318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Противоречие между объемом информационного поля по школьному курсу «Биология. Животные» и сложностями в отборе и дифференциации материала в соответствии с требованиями к содержанию занятий и индивидуальными особенностями учащихся.</a:t>
            </a: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3128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1.Повышение познавательного интереса и мотивации при изучении курса «Биология. Животные». </a:t>
            </a:r>
          </a:p>
          <a:p>
            <a:r>
              <a:rPr lang="ru-RU" sz="2400" dirty="0" smtClean="0"/>
              <a:t>2.Систематизация и отбор материала для создания продукта.</a:t>
            </a:r>
          </a:p>
          <a:p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(Какой ресурс для достижения поставленной цели </a:t>
            </a:r>
            <a:r>
              <a:rPr lang="ru-RU" dirty="0">
                <a:solidFill>
                  <a:srgbClr val="FF0000"/>
                </a:solidFill>
              </a:rPr>
              <a:t>вам хотелось </a:t>
            </a:r>
            <a:r>
              <a:rPr lang="ru-RU" dirty="0" smtClean="0">
                <a:solidFill>
                  <a:srgbClr val="FF0000"/>
                </a:solidFill>
              </a:rPr>
              <a:t>бы получить?)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Сборник </a:t>
            </a:r>
            <a:r>
              <a:rPr lang="ru-RU" sz="2400" dirty="0" err="1" smtClean="0"/>
              <a:t>разноуровневых</a:t>
            </a:r>
            <a:r>
              <a:rPr lang="ru-RU" sz="2400" dirty="0" smtClean="0"/>
              <a:t> дифференцированных тематических и творческих заданий, сценарии мультимедийных игр по курсу «Биология. Животные».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01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(В формате «Краткое название (бренд): длинное название (какой продукт и для кого/чего)»)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1" y="3375352"/>
            <a:ext cx="10882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/>
              </a:rPr>
              <a:t>«Зоология интересно»: комплекс приемов работы с учащимися при изучении курса «Биология. Животные».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78244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263</Words>
  <Application>Microsoft Office PowerPoint</Application>
  <PresentationFormat>Произвольный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Игорь Плотников</cp:lastModifiedBy>
  <cp:revision>57</cp:revision>
  <dcterms:created xsi:type="dcterms:W3CDTF">2021-03-02T07:04:14Z</dcterms:created>
  <dcterms:modified xsi:type="dcterms:W3CDTF">2021-11-08T17:57:07Z</dcterms:modified>
</cp:coreProperties>
</file>