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67089" y="1717554"/>
            <a:ext cx="11414480" cy="18535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Путешествие по информатике: 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Комплекс </a:t>
            </a:r>
            <a:r>
              <a:rPr lang="ru-RU" sz="3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дидактических игр </a:t>
            </a:r>
            <a:br>
              <a:rPr lang="ru-RU" sz="3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изучения информатики в 5 классе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8301" y="3779504"/>
            <a:ext cx="1052892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Информатика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867" y="1382208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Паланий</a:t>
            </a:r>
            <a:r>
              <a:rPr lang="ru-RU" sz="2000" dirty="0"/>
              <a:t> Николай Павлович,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Меркулов Федор Федорович, </a:t>
            </a:r>
            <a:r>
              <a:rPr lang="ru-RU" sz="2000" dirty="0" err="1"/>
              <a:t>Хедырова</a:t>
            </a:r>
            <a:r>
              <a:rPr lang="ru-RU" sz="2000" dirty="0"/>
              <a:t> </a:t>
            </a:r>
            <a:r>
              <a:rPr lang="ru-RU" sz="2000" dirty="0" err="1"/>
              <a:t>Наргис</a:t>
            </a:r>
            <a:r>
              <a:rPr lang="ru-RU" sz="2000" dirty="0"/>
              <a:t> </a:t>
            </a:r>
            <a:r>
              <a:rPr lang="ru-RU" sz="2000" dirty="0" err="1"/>
              <a:t>Ибодулловена</a:t>
            </a:r>
            <a:r>
              <a:rPr lang="ru-RU" sz="2000" dirty="0"/>
              <a:t>, </a:t>
            </a:r>
            <a:r>
              <a:rPr lang="ru-RU" sz="2000" dirty="0" err="1"/>
              <a:t>Осипченко</a:t>
            </a:r>
            <a:r>
              <a:rPr lang="ru-RU" sz="2000" dirty="0"/>
              <a:t> Даниил Александрович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БУ «Сургутский государственный педагогический университет», г. Сургут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Камалов Ренат </a:t>
            </a:r>
            <a:r>
              <a:rPr lang="ru-RU" sz="2000" dirty="0" err="1"/>
              <a:t>Рифович</a:t>
            </a:r>
            <a:r>
              <a:rPr lang="ru-RU" sz="2000" dirty="0"/>
              <a:t>, учитель информатики Гимназия № 14, г</a:t>
            </a:r>
            <a:r>
              <a:rPr lang="ru-RU" sz="2000" dirty="0" smtClean="0"/>
              <a:t>. Глазов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Югова Наталья Леонидовна, кандидат педагогических наук, доцент кафедры математики и информатики ФГБОУВО «Глазовский государственный педагогический институт имени В.Г. Короленко</a:t>
            </a:r>
            <a:r>
              <a:rPr lang="ru-RU" sz="2000" dirty="0" smtClean="0"/>
              <a:t>», г. Глазов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Низкий уровень развития «4К» компетенций у обучающихся 5 классов основной школы, в цикле изучения предмета «Информатика»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Противоречие между </a:t>
            </a:r>
            <a:r>
              <a:rPr lang="ru-RU" sz="2400" b="1" i="1" dirty="0"/>
              <a:t>необходимостью </a:t>
            </a:r>
            <a:r>
              <a:rPr lang="ru-RU" sz="2400" i="1" dirty="0"/>
              <a:t>развития «4К» компетенций у обучающихся 5 классов в цикле изучения предмета «Информатика» и </a:t>
            </a:r>
            <a:r>
              <a:rPr lang="ru-RU" sz="2400" b="1" i="1" dirty="0"/>
              <a:t>недостаточной</a:t>
            </a:r>
            <a:r>
              <a:rPr lang="ru-RU" sz="2400" i="1" dirty="0"/>
              <a:t> сформированностью комплекса дидактических игр, направленных на развитие указанных компетенций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2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Повышение уровня развития «4К» компетенции у обучающихся в 5 класса основной школы, в цикле изучения предмета «Информатика»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Комплекс дидактических игр по предмету «Информатика», для обучающихся в 5 классе основной школы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190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52</cp:revision>
  <dcterms:created xsi:type="dcterms:W3CDTF">2021-03-02T07:04:14Z</dcterms:created>
  <dcterms:modified xsi:type="dcterms:W3CDTF">2021-11-16T13:54:16Z</dcterms:modified>
</cp:coreProperties>
</file>