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5" r:id="rId4"/>
    <p:sldId id="271" r:id="rId5"/>
    <p:sldId id="267" r:id="rId6"/>
    <p:sldId id="268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1" autoAdjust="0"/>
    <p:restoredTop sz="94660"/>
  </p:normalViewPr>
  <p:slideViewPr>
    <p:cSldViewPr snapToGrid="0">
      <p:cViewPr varScale="1">
        <p:scale>
          <a:sx n="76" d="100"/>
          <a:sy n="76" d="100"/>
        </p:scale>
        <p:origin x="96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167089" y="1717554"/>
            <a:ext cx="11414480" cy="185357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50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Путешествие по информатике: </a:t>
            </a:r>
            <a:r>
              <a:rPr lang="ru-RU" sz="40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/>
            </a:r>
            <a:br>
              <a:rPr lang="ru-RU" sz="40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</a:br>
            <a:r>
              <a:rPr lang="ru-RU" sz="30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Комплекс </a:t>
            </a:r>
            <a:r>
              <a:rPr lang="ru-RU" sz="30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дидактических игр </a:t>
            </a:r>
            <a:br>
              <a:rPr lang="ru-RU" sz="30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</a:br>
            <a:r>
              <a:rPr lang="ru-RU" sz="30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для изучения информатики в 5 классе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</a:p>
          <a:p>
            <a:pPr>
              <a:tabLst>
                <a:tab pos="531813" algn="l"/>
              </a:tabLst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государственный университет»</a:t>
            </a:r>
          </a:p>
          <a:p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368301" y="3779504"/>
            <a:ext cx="1052892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Предметная область: </a:t>
            </a:r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/>
            </a:r>
            <a:b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</a:br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Информатика</a:t>
            </a:r>
            <a:endParaRPr lang="ru-RU" sz="2800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291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1867" y="1382208"/>
            <a:ext cx="1087326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/>
              <a:t>Капитан: </a:t>
            </a:r>
            <a:r>
              <a:rPr lang="ru-RU" sz="2000" dirty="0" err="1"/>
              <a:t>Паланий</a:t>
            </a:r>
            <a:r>
              <a:rPr lang="ru-RU" sz="2000" dirty="0"/>
              <a:t> Николай Павлович, </a:t>
            </a:r>
          </a:p>
          <a:p>
            <a:pPr>
              <a:lnSpc>
                <a:spcPct val="150000"/>
              </a:lnSpc>
            </a:pPr>
            <a:r>
              <a:rPr lang="ru-RU" sz="2000" b="1" dirty="0"/>
              <a:t>Участники: </a:t>
            </a:r>
            <a:r>
              <a:rPr lang="ru-RU" sz="2000" dirty="0"/>
              <a:t>Меркулов Федор Федорович, </a:t>
            </a:r>
            <a:r>
              <a:rPr lang="ru-RU" sz="2000" dirty="0" err="1"/>
              <a:t>Хедырова</a:t>
            </a:r>
            <a:r>
              <a:rPr lang="ru-RU" sz="2000" dirty="0"/>
              <a:t> </a:t>
            </a:r>
            <a:r>
              <a:rPr lang="ru-RU" sz="2000" dirty="0" err="1"/>
              <a:t>Наргис</a:t>
            </a:r>
            <a:r>
              <a:rPr lang="ru-RU" sz="2000" dirty="0"/>
              <a:t> </a:t>
            </a:r>
            <a:r>
              <a:rPr lang="ru-RU" sz="2000" dirty="0" err="1"/>
              <a:t>Ибодулловена</a:t>
            </a:r>
            <a:r>
              <a:rPr lang="ru-RU" sz="2000" dirty="0"/>
              <a:t>, </a:t>
            </a:r>
            <a:r>
              <a:rPr lang="ru-RU" sz="2000" dirty="0" err="1"/>
              <a:t>Осипченко</a:t>
            </a:r>
            <a:r>
              <a:rPr lang="ru-RU" sz="2000" dirty="0"/>
              <a:t> Даниил Александрович</a:t>
            </a:r>
          </a:p>
          <a:p>
            <a:pPr>
              <a:lnSpc>
                <a:spcPct val="150000"/>
              </a:lnSpc>
            </a:pPr>
            <a:r>
              <a:rPr lang="ru-RU" sz="2000" dirty="0"/>
              <a:t>студенты БУ «Сургутский государственный педагогический университет», г. Сургут</a:t>
            </a:r>
          </a:p>
          <a:p>
            <a:pPr>
              <a:lnSpc>
                <a:spcPct val="150000"/>
              </a:lnSpc>
            </a:pPr>
            <a:r>
              <a:rPr lang="ru-RU" sz="2000" b="1" dirty="0"/>
              <a:t>Учитель: </a:t>
            </a:r>
            <a:r>
              <a:rPr lang="ru-RU" sz="2000" dirty="0"/>
              <a:t>Камалов Ренат </a:t>
            </a:r>
            <a:r>
              <a:rPr lang="ru-RU" sz="2000" dirty="0" err="1"/>
              <a:t>Рифович</a:t>
            </a:r>
            <a:r>
              <a:rPr lang="ru-RU" sz="2000" dirty="0"/>
              <a:t>, учитель информатики Гимназия № 14, г</a:t>
            </a:r>
            <a:r>
              <a:rPr lang="ru-RU" sz="2000" dirty="0" smtClean="0"/>
              <a:t>. Глазов</a:t>
            </a:r>
            <a:endParaRPr lang="ru-RU" sz="2000" dirty="0"/>
          </a:p>
          <a:p>
            <a:pPr>
              <a:lnSpc>
                <a:spcPct val="150000"/>
              </a:lnSpc>
            </a:pPr>
            <a:r>
              <a:rPr lang="ru-RU" sz="2000" b="1" dirty="0"/>
              <a:t>Методист: </a:t>
            </a:r>
            <a:r>
              <a:rPr lang="ru-RU" sz="2000" dirty="0"/>
              <a:t>Югова Наталья Леонидовна, кандидат педагогических наук, доцент кафедры математики и информатики ФГБОУВО «Глазовский государственный педагогический институт имени В.Г. Короленко</a:t>
            </a:r>
            <a:r>
              <a:rPr lang="ru-RU" sz="2000" dirty="0" smtClean="0"/>
              <a:t>», г. Глазов</a:t>
            </a:r>
            <a:endParaRPr lang="ru-RU" sz="20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964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Проблема, которую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2769425"/>
            <a:ext cx="108732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/>
              <a:t>Низкий уровень развития «4К» компетенций у обучающихся 5 классов основной школы, в цикле изучения предмета «Информатика»</a:t>
            </a:r>
            <a:endParaRPr lang="ru-RU" sz="24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08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Противоречие, которое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2769425"/>
            <a:ext cx="108732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/>
              <a:t>Противоречие между </a:t>
            </a:r>
            <a:r>
              <a:rPr lang="ru-RU" sz="2400" b="1" i="1" dirty="0"/>
              <a:t>необходимостью </a:t>
            </a:r>
            <a:r>
              <a:rPr lang="ru-RU" sz="2400" i="1" dirty="0"/>
              <a:t>развития «4К» компетенций у обучающихся 5 классов в цикле изучения предмета «Информатика» и </a:t>
            </a:r>
            <a:r>
              <a:rPr lang="ru-RU" sz="2400" b="1" i="1" dirty="0"/>
              <a:t>недостаточной</a:t>
            </a:r>
            <a:r>
              <a:rPr lang="ru-RU" sz="2400" i="1" dirty="0"/>
              <a:t> сформированностью комплекса дидактических игр, направленных на развитие указанных компетенций</a:t>
            </a:r>
            <a:endParaRPr lang="ru-RU" sz="24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2925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432" y="517585"/>
            <a:ext cx="10829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проекта</a:t>
            </a:r>
          </a:p>
          <a:p>
            <a:endParaRPr lang="ru-RU" dirty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6432" y="2509802"/>
            <a:ext cx="10829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/>
              <a:t>Повышение уровня развития «4К» компетенции у обучающихся в 5 класса основной школы, в цикле изучения предмета «Информатика»</a:t>
            </a:r>
            <a:endParaRPr lang="ru-RU" sz="2400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14332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175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Продукт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10551" y="3022813"/>
            <a:ext cx="108175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/>
              <a:t>Комплекс дидактических игр по предмету «Информатика», для обучающихся в 5 классе основной школы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012804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</TotalTime>
  <Words>190</Words>
  <Application>Microsoft Office PowerPoint</Application>
  <PresentationFormat>Широкоэкранный</PresentationFormat>
  <Paragraphs>20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Khmer UI</vt:lpstr>
      <vt:lpstr>Ropa Sans Pro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Елена</cp:lastModifiedBy>
  <cp:revision>52</cp:revision>
  <dcterms:created xsi:type="dcterms:W3CDTF">2021-03-02T07:04:14Z</dcterms:created>
  <dcterms:modified xsi:type="dcterms:W3CDTF">2021-11-16T13:54:16Z</dcterms:modified>
</cp:coreProperties>
</file>