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153212" y="1409700"/>
            <a:ext cx="9805521" cy="22101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Живая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геометрия:</a:t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Пропедевтический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элективный курс по геометрии </a:t>
            </a:r>
            <a:b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обучающихся 5-6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76637" y="362506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785160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735166"/>
            <a:ext cx="108732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/>
              <a:t>: </a:t>
            </a:r>
            <a:r>
              <a:rPr lang="ru-RU" sz="2000" dirty="0"/>
              <a:t>Кулакова Лидия Александровна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Мамедова Нармин Асиф кызы, Абрамова Ульяна Алексеевна, Кушева Татьяна Александровна, Ножнина Алина Викторовна, Гусева Софья Романовна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«Череповецкий государственный университет», г. Череповец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err="1" smtClean="0"/>
              <a:t>Логиновская</a:t>
            </a:r>
            <a:r>
              <a:rPr lang="ru-RU" sz="2000" dirty="0" smtClean="0"/>
              <a:t> Наталья </a:t>
            </a:r>
            <a:r>
              <a:rPr lang="ru-RU" sz="2000" dirty="0" err="1" smtClean="0"/>
              <a:t>Равилевна</a:t>
            </a:r>
            <a:r>
              <a:rPr lang="ru-RU" sz="2000" dirty="0" smtClean="0"/>
              <a:t>, учитель математики МБОУ СОШ № 1, г. Микунь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/>
              <a:t>Зеленина Наталья </a:t>
            </a:r>
            <a:r>
              <a:rPr lang="ru-RU" sz="2000" dirty="0" smtClean="0"/>
              <a:t>Алексеевна, кандидат педагогических наук, доцент кафедры </a:t>
            </a:r>
            <a:r>
              <a:rPr lang="ru-RU" sz="2000" dirty="0"/>
              <a:t>фундаментальной </a:t>
            </a:r>
            <a:r>
              <a:rPr lang="ru-RU" sz="2000" dirty="0" smtClean="0"/>
              <a:t>математики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</a:t>
            </a:r>
            <a:r>
              <a:rPr lang="ru-RU" sz="2000" dirty="0" smtClean="0"/>
              <a:t>», г. Киров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9364" y="1831515"/>
            <a:ext cx="10873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i="1" dirty="0"/>
              <a:t>Низкий уровень мотивации учащихся 5-6 классов, связанная с недостаточным уровнем развития пространственного и логического мышления в цикле изучения предмета «Геометрия».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889" y="2298833"/>
            <a:ext cx="108318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Противоречие </a:t>
            </a:r>
            <a:r>
              <a:rPr lang="ru-RU" sz="2400" i="1" dirty="0"/>
              <a:t>между</a:t>
            </a:r>
            <a:r>
              <a:rPr lang="ru-RU" sz="2400" b="1" i="1" dirty="0"/>
              <a:t> необходимостью </a:t>
            </a:r>
            <a:r>
              <a:rPr lang="ru-RU" sz="2400" i="1" dirty="0"/>
              <a:t>активного развития логического и геометрического мышления учащихся 5-6 классов и </a:t>
            </a:r>
            <a:r>
              <a:rPr lang="ru-RU" sz="2400" b="1" i="1" dirty="0"/>
              <a:t>недостаточной проработанностью</a:t>
            </a:r>
            <a:r>
              <a:rPr lang="ru-RU" sz="2400" i="1" dirty="0"/>
              <a:t> учебных материалов по геометрии, которые кроме того способствуют повышению уровня мотивации учащихся к </a:t>
            </a:r>
            <a:r>
              <a:rPr lang="ru-RU" sz="2400" i="1" dirty="0" smtClean="0"/>
              <a:t>последующему </a:t>
            </a:r>
            <a:r>
              <a:rPr lang="ru-RU" sz="2400" i="1" dirty="0"/>
              <a:t>изучению </a:t>
            </a:r>
            <a:r>
              <a:rPr lang="ru-RU" sz="2400" i="1" dirty="0" smtClean="0"/>
              <a:t>геометрии.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440117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мотивации у учащихся 5-6 классов, связанный с недостаточным уровнем развития пространственного и логического мышления в цикле изучения предмета «Геометри</a:t>
            </a:r>
            <a:r>
              <a:rPr lang="ru-RU" sz="2400" i="1" dirty="0"/>
              <a:t>я</a:t>
            </a:r>
            <a:r>
              <a:rPr lang="ru-RU" sz="2400" i="1" dirty="0" smtClean="0"/>
              <a:t>».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Пропедевтический </a:t>
            </a:r>
            <a:r>
              <a:rPr lang="ru-RU" sz="2400" i="1" dirty="0"/>
              <a:t>элективный курс по </a:t>
            </a:r>
            <a:r>
              <a:rPr lang="ru-RU" sz="2400" i="1" dirty="0" smtClean="0"/>
              <a:t>геометрии «Живая геометрия» </a:t>
            </a: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/>
              <a:t>для обучающихся 5-6 </a:t>
            </a:r>
            <a:r>
              <a:rPr lang="ru-RU" sz="2400" i="1" dirty="0" smtClean="0"/>
              <a:t>классов</a:t>
            </a:r>
            <a:r>
              <a:rPr lang="ru-RU" sz="2400" i="1" dirty="0" smtClean="0"/>
              <a:t> </a:t>
            </a:r>
            <a:endParaRPr lang="ru-RU" sz="2400" i="1" dirty="0" smtClean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176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46</cp:revision>
  <dcterms:created xsi:type="dcterms:W3CDTF">2021-03-02T07:04:14Z</dcterms:created>
  <dcterms:modified xsi:type="dcterms:W3CDTF">2021-11-17T13:35:28Z</dcterms:modified>
</cp:coreProperties>
</file>