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666206" y="1755463"/>
            <a:ext cx="10789920" cy="145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</a:t>
            </a:r>
            <a:r>
              <a:rPr lang="ru-RU" sz="4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азработка комплекса приёмов работы с детьми по обобщению школьного курса зоологии в 7 </a:t>
            </a:r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классе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692194" y="3401828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Биология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697857" y="4131172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  <a:r>
              <a:rPr lang="ru-RU" sz="28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Бионастан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</a:t>
            </a:r>
            <a:r>
              <a:rPr lang="ru-RU" sz="2000" b="1" dirty="0"/>
              <a:t>: </a:t>
            </a:r>
            <a:r>
              <a:rPr lang="ru-RU" sz="2000" dirty="0" smtClean="0"/>
              <a:t>Полушина </a:t>
            </a:r>
            <a:r>
              <a:rPr lang="ru-RU" sz="2000" dirty="0"/>
              <a:t>Анастасия </a:t>
            </a:r>
            <a:r>
              <a:rPr lang="ru-RU" sz="2000" dirty="0" smtClean="0"/>
              <a:t>Владимировна</a:t>
            </a:r>
            <a:r>
              <a:rPr lang="ru-RU" sz="2000" dirty="0"/>
              <a:t>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 err="1" smtClean="0"/>
              <a:t>Миклина</a:t>
            </a:r>
            <a:r>
              <a:rPr lang="ru-RU" sz="2000" dirty="0" smtClean="0"/>
              <a:t> Анна Вячеславовна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 студенты </a:t>
            </a:r>
            <a:r>
              <a:rPr lang="ru-RU" sz="2000" dirty="0"/>
              <a:t>ФГБОУ ВО «Вятский государственный университет», г. </a:t>
            </a:r>
            <a:r>
              <a:rPr lang="ru-RU" sz="2000" dirty="0" smtClean="0"/>
              <a:t>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</a:t>
            </a:r>
            <a:r>
              <a:rPr lang="ru-RU" sz="2000" dirty="0" smtClean="0"/>
              <a:t> </a:t>
            </a:r>
            <a:r>
              <a:rPr lang="ru-RU" sz="2000" dirty="0" err="1" smtClean="0"/>
              <a:t>Лелекова</a:t>
            </a:r>
            <a:r>
              <a:rPr lang="ru-RU" sz="2000" dirty="0" smtClean="0"/>
              <a:t> Екатерина Валерьевна</a:t>
            </a:r>
          </a:p>
          <a:p>
            <a:pPr>
              <a:lnSpc>
                <a:spcPct val="150000"/>
              </a:lnSpc>
            </a:pPr>
            <a:r>
              <a:rPr lang="ru-RU" sz="2000" dirty="0" err="1" smtClean="0"/>
              <a:t>Завкафедрой</a:t>
            </a:r>
            <a:r>
              <a:rPr lang="ru-RU" sz="2000" dirty="0" smtClean="0"/>
              <a:t> биологии и методики обучения биологии ФГБОУ </a:t>
            </a:r>
            <a:r>
              <a:rPr lang="ru-RU" sz="2000" dirty="0" smtClean="0"/>
              <a:t>ВО «Вятский государственный университет», г. Киров</a:t>
            </a: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 smtClean="0"/>
          </a:p>
          <a:p>
            <a:pPr>
              <a:lnSpc>
                <a:spcPct val="150000"/>
              </a:lnSpc>
            </a:pPr>
            <a:endParaRPr lang="ru-RU" sz="2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4" y="1933303"/>
            <a:ext cx="10844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Низкий уровень критического мышления школьников.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Создание сборника творческих тематических заданий по зоологии как средство развития критического мышления школьников.</a:t>
            </a:r>
            <a:endParaRPr lang="ru-RU" sz="2400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2043099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Сборник </a:t>
            </a:r>
            <a:r>
              <a:rPr lang="ru-RU" sz="2400" dirty="0" smtClean="0"/>
              <a:t>творческих тематических заданий по </a:t>
            </a:r>
            <a:r>
              <a:rPr lang="ru-RU" sz="2400" dirty="0" smtClean="0"/>
              <a:t>зоологии. </a:t>
            </a:r>
            <a:endParaRPr lang="ru-RU" sz="2400" dirty="0" smtClean="0">
              <a:solidFill>
                <a:srgbClr val="FF0000"/>
              </a:solidFill>
            </a:endParaRPr>
          </a:p>
          <a:p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107</Words>
  <Application>Microsoft Office PowerPoint</Application>
  <PresentationFormat>Произвольный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Пользователь</cp:lastModifiedBy>
  <cp:revision>50</cp:revision>
  <dcterms:created xsi:type="dcterms:W3CDTF">2021-03-02T07:04:14Z</dcterms:created>
  <dcterms:modified xsi:type="dcterms:W3CDTF">2021-10-20T16:38:55Z</dcterms:modified>
</cp:coreProperties>
</file>