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52400" y="1994444"/>
            <a:ext cx="11772900" cy="1222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Инноград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Комплекс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сквозных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образовательных программ</a:t>
            </a:r>
            <a:endParaRPr lang="ru-RU" sz="50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61202" y="3818801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технология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Учитель</a:t>
            </a:r>
            <a:r>
              <a:rPr lang="ru-RU" sz="2000" b="1" dirty="0" smtClean="0"/>
              <a:t>: </a:t>
            </a:r>
            <a:r>
              <a:rPr lang="ru-RU" sz="2000" dirty="0" err="1" smtClean="0"/>
              <a:t>Гиздатуллина</a:t>
            </a:r>
            <a:r>
              <a:rPr lang="ru-RU" sz="2000" dirty="0"/>
              <a:t> </a:t>
            </a:r>
            <a:r>
              <a:rPr lang="ru-RU" sz="2000" dirty="0" err="1"/>
              <a:t>Ильфина</a:t>
            </a:r>
            <a:r>
              <a:rPr lang="ru-RU" sz="2000" dirty="0"/>
              <a:t> </a:t>
            </a:r>
            <a:r>
              <a:rPr lang="ru-RU" sz="2000" dirty="0" err="1"/>
              <a:t>Ильфировна</a:t>
            </a:r>
            <a:r>
              <a:rPr lang="ru-RU" sz="2000" dirty="0"/>
              <a:t>, 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учитель </a:t>
            </a:r>
            <a:r>
              <a:rPr lang="ru-RU" sz="2000" dirty="0" smtClean="0"/>
              <a:t>истории ОШ </a:t>
            </a:r>
            <a:r>
              <a:rPr lang="ru-RU" sz="2000" dirty="0"/>
              <a:t>«Университетская» </a:t>
            </a:r>
            <a:r>
              <a:rPr lang="ru-RU" sz="2000" dirty="0" err="1"/>
              <a:t>Елабужского</a:t>
            </a:r>
            <a:r>
              <a:rPr lang="ru-RU" sz="2000" dirty="0"/>
              <a:t> института ФГАОУ ВО «Казанский (Приволжский) федеральный университет</a:t>
            </a:r>
            <a:r>
              <a:rPr lang="ru-RU" sz="2000" dirty="0" smtClean="0"/>
              <a:t>»,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г. Елабуга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Шатунова</a:t>
            </a:r>
            <a:r>
              <a:rPr lang="ru-RU" sz="2000" dirty="0" smtClean="0"/>
              <a:t> Ольга Васильевна, 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кандидат </a:t>
            </a:r>
            <a:r>
              <a:rPr lang="ru-RU" sz="2000" dirty="0" smtClean="0"/>
              <a:t>педагогических наук, доцент, заведующий кафедрой педагогики </a:t>
            </a:r>
            <a:r>
              <a:rPr lang="ru-RU" sz="2000" dirty="0" err="1" smtClean="0"/>
              <a:t>Елабужского</a:t>
            </a:r>
            <a:r>
              <a:rPr lang="ru-RU" sz="2000" dirty="0" smtClean="0"/>
              <a:t> института ФГАОУ </a:t>
            </a:r>
            <a:r>
              <a:rPr lang="ru-RU" sz="2000" dirty="0"/>
              <a:t>ВО </a:t>
            </a:r>
            <a:r>
              <a:rPr lang="ru-RU" sz="2000" dirty="0" smtClean="0"/>
              <a:t>«Казанский (Приволжский) федеральный университет», г. Елабуга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761391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Низкий уровень овладения </a:t>
            </a:r>
            <a:r>
              <a:rPr lang="ru-RU" sz="2400" dirty="0"/>
              <a:t>обучающимися навыками научно-технического творчества, конструирования, моделирования, проектирования, дизайнерской деятельности и др., необходимыми для получения востребованных </a:t>
            </a:r>
            <a:r>
              <a:rPr lang="ru-RU" sz="2400" dirty="0" smtClean="0"/>
              <a:t>профессий</a:t>
            </a:r>
            <a:r>
              <a:rPr lang="ru-RU" sz="2400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Противоречие между </a:t>
            </a:r>
            <a:r>
              <a:rPr lang="ru-RU" sz="2400" b="1" i="1" dirty="0" smtClean="0"/>
              <a:t>необходимостью</a:t>
            </a:r>
            <a:r>
              <a:rPr lang="ru-RU" sz="2400" i="1" dirty="0" smtClean="0"/>
              <a:t> получения выпускниками школ инженерно-технических профессий, востребованных в регионе, и </a:t>
            </a:r>
            <a:r>
              <a:rPr lang="ru-RU" sz="2400" b="1" i="1" dirty="0" smtClean="0"/>
              <a:t>недостаточным количеством </a:t>
            </a:r>
            <a:r>
              <a:rPr lang="ru-RU" sz="2400" i="1" dirty="0" smtClean="0"/>
              <a:t>реализуемых сквозных образовательных программ для обучающихся, ориентирующих их на эти профессии. 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432" y="1816465"/>
            <a:ext cx="1082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Получение </a:t>
            </a:r>
            <a:r>
              <a:rPr lang="ru-RU" sz="2400" i="1" dirty="0"/>
              <a:t>обучающимися первоначального опыта деятельности в области востребованных в регионе </a:t>
            </a:r>
            <a:r>
              <a:rPr lang="ru-RU" sz="2400" i="1" dirty="0" smtClean="0"/>
              <a:t>на </a:t>
            </a:r>
            <a:r>
              <a:rPr lang="ru-RU" sz="2400" i="1" dirty="0"/>
              <a:t>базе </a:t>
            </a:r>
            <a:r>
              <a:rPr lang="ru-RU" sz="2400" i="1" dirty="0" smtClean="0"/>
              <a:t>ОШ «Университетская» и </a:t>
            </a:r>
            <a:r>
              <a:rPr lang="ru-RU" sz="2400" i="1" dirty="0"/>
              <a:t>Дома научной </a:t>
            </a:r>
            <a:r>
              <a:rPr lang="ru-RU" sz="2400" i="1" dirty="0" err="1"/>
              <a:t>коллаборации</a:t>
            </a:r>
            <a:r>
              <a:rPr lang="ru-RU" sz="2400" i="1" dirty="0"/>
              <a:t> (ДНК) </a:t>
            </a:r>
            <a:r>
              <a:rPr lang="ru-RU" sz="2400" i="1" dirty="0" err="1"/>
              <a:t>Елабужского</a:t>
            </a:r>
            <a:r>
              <a:rPr lang="ru-RU" sz="2400" i="1" dirty="0"/>
              <a:t> института ФГАОУ ВО «Казанский (Приволжский) федеральный университет».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1" y="2156841"/>
            <a:ext cx="108175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Комплекс сквозных </a:t>
            </a:r>
            <a:r>
              <a:rPr lang="ru-RU" sz="2400" i="1" dirty="0"/>
              <a:t>образовательных программ: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для </a:t>
            </a:r>
            <a:r>
              <a:rPr lang="ru-RU" sz="2400" i="1" dirty="0"/>
              <a:t>дошкольников – «</a:t>
            </a:r>
            <a:r>
              <a:rPr lang="ru-RU" sz="2400" i="1" dirty="0" err="1"/>
              <a:t>Легоград</a:t>
            </a:r>
            <a:r>
              <a:rPr lang="ru-RU" sz="2400" i="1" dirty="0" smtClean="0"/>
              <a:t>»,</a:t>
            </a:r>
            <a:br>
              <a:rPr lang="ru-RU" sz="2400" i="1" dirty="0" smtClean="0"/>
            </a:br>
            <a:r>
              <a:rPr lang="ru-RU" sz="2400" i="1" dirty="0" smtClean="0"/>
              <a:t>для </a:t>
            </a:r>
            <a:r>
              <a:rPr lang="ru-RU" sz="2400" i="1" dirty="0"/>
              <a:t>учащихся начальных классов – «</a:t>
            </a:r>
            <a:r>
              <a:rPr lang="ru-RU" sz="2400" i="1" dirty="0" err="1"/>
              <a:t>Квантоград</a:t>
            </a:r>
            <a:r>
              <a:rPr lang="ru-RU" sz="2400" i="1" dirty="0"/>
              <a:t>»,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для </a:t>
            </a:r>
            <a:r>
              <a:rPr lang="ru-RU" sz="2400" i="1" dirty="0"/>
              <a:t>учащихся среднего </a:t>
            </a:r>
            <a:r>
              <a:rPr lang="ru-RU" sz="2400" i="1" dirty="0" smtClean="0"/>
              <a:t>звена – </a:t>
            </a:r>
            <a:r>
              <a:rPr lang="ru-RU" sz="2400" i="1" dirty="0"/>
              <a:t>«</a:t>
            </a:r>
            <a:r>
              <a:rPr lang="ru-RU" sz="2400" i="1" dirty="0" err="1"/>
              <a:t>Инфоград</a:t>
            </a:r>
            <a:r>
              <a:rPr lang="ru-RU" sz="2400" i="1" dirty="0"/>
              <a:t>»,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для </a:t>
            </a:r>
            <a:r>
              <a:rPr lang="ru-RU" sz="2400" i="1" dirty="0"/>
              <a:t>старших классов – «</a:t>
            </a:r>
            <a:r>
              <a:rPr lang="ru-RU" sz="2400" i="1" dirty="0" err="1"/>
              <a:t>Техноград</a:t>
            </a:r>
            <a:r>
              <a:rPr lang="ru-RU" sz="2400" i="1" dirty="0" smtClean="0"/>
              <a:t>»,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для </a:t>
            </a:r>
            <a:r>
              <a:rPr lang="ru-RU" sz="2400" i="1" dirty="0" smtClean="0"/>
              <a:t>студентов «</a:t>
            </a:r>
            <a:r>
              <a:rPr lang="ru-RU" sz="2400" i="1" dirty="0"/>
              <a:t>STEAM-град».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155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49</cp:revision>
  <dcterms:created xsi:type="dcterms:W3CDTF">2021-03-02T07:04:14Z</dcterms:created>
  <dcterms:modified xsi:type="dcterms:W3CDTF">2021-11-12T11:31:31Z</dcterms:modified>
</cp:coreProperties>
</file>