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586420" y="2152655"/>
            <a:ext cx="6644549" cy="7346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ГЕОГРАФИЕЙ</a:t>
            </a:r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202080" y="3240639"/>
            <a:ext cx="541323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i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Предметная область: География </a:t>
            </a: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567226" y="4080237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команды:</a:t>
            </a:r>
            <a:b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«По локоть в мелу» </a:t>
            </a: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проекта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264587"/>
            <a:ext cx="108732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Капитан: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Сиканевич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Елизавета Олеговна, 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Аксёнова Валерия Андреевна, Ефимова Анна Юрьевна,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Найденова Мария Ивановна, Плужник Александра Александрова.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студенты ГОУ ВПО «Донецкий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ациональный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ниверситет», г. Донецк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Педагог-наставник: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Афиногенова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Алла Викторовна, учитель географии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работы: МБОУ «Гимназия № 4» г. Брянск.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Проблема, которую должен решать проект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6048" y="1855025"/>
            <a:ext cx="1152975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Недооцененная значимость географических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знаний о природе родного края в содержании школьного географического образования; дефицит внимания и общения между членами современной городской семьи.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40892"/>
            <a:ext cx="3978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</a:t>
            </a:r>
          </a:p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540" y="1794330"/>
            <a:ext cx="115757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Сближение 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живое общение в кругу семьи, совместное времяпровождение на природе, получение новых и закрепление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имеющихся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знаний по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географии,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географических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квестов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2570" y="233700"/>
            <a:ext cx="10747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2569" y="880031"/>
            <a:ext cx="1155237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географических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квестов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не только позволят учащимся и их родителям, получить новые знания и закрепить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имеющиеся,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и сблизят семью, посредством живого общения и выполнения вместе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заданий</a:t>
            </a:r>
            <a:r>
              <a:rPr lang="ru-RU" sz="2800" dirty="0" smtClean="0"/>
              <a:t>:</a:t>
            </a:r>
            <a:br>
              <a:rPr lang="ru-RU" sz="2800" dirty="0" smtClean="0"/>
            </a:br>
            <a:endParaRPr lang="ru-RU" sz="2800" dirty="0"/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«Географическая семья» </a:t>
            </a:r>
            <a:r>
              <a:rPr lang="ru-RU" dirty="0" smtClean="0"/>
              <a:t>–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набор тематических заданий для географического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квеста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 помощью которых возможно организовать увлекательный семейный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квест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природе.</a:t>
            </a: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«Точка на карте» </a:t>
            </a:r>
            <a:r>
              <a:rPr lang="ru-RU" sz="2400" dirty="0"/>
              <a:t>–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географический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квест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котором учащимся и их родителям, предлагается вспомнить тему «Географические координаты», и с помощью этих знаний, найти отмеченные географические точки на карте, а затем на местности.</a:t>
            </a: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«В городе с географией» </a:t>
            </a:r>
            <a:r>
              <a:rPr lang="ru-RU" sz="2400" dirty="0"/>
              <a:t>–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сценарий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географического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квеста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котором предложено соревнование команд родителей и учащихся, на умение ориентироваться в городе, а также на знание его географии, истории, культуры.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483843" y="5896789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124</Words>
  <Application>Microsoft Office PowerPoint</Application>
  <PresentationFormat>Широкоэкранный</PresentationFormat>
  <Paragraphs>20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Khmer UI</vt:lpstr>
      <vt:lpstr>Ropa Sans Pro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Пользователь Windows</cp:lastModifiedBy>
  <cp:revision>58</cp:revision>
  <dcterms:created xsi:type="dcterms:W3CDTF">2021-03-02T07:04:14Z</dcterms:created>
  <dcterms:modified xsi:type="dcterms:W3CDTF">2021-10-20T17:42:21Z</dcterms:modified>
</cp:coreProperties>
</file>