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6" y="1994444"/>
            <a:ext cx="10848094" cy="14345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Проектирую, создаю,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развиваюсь:</a:t>
            </a:r>
            <a:r>
              <a:rPr lang="ru-RU" sz="24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4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Образовательный модуль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проектной деятельности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4 классе</a:t>
            </a:r>
            <a:endParaRPr lang="ru-RU" sz="3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903913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Начальное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образование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  <a:endParaRPr lang="ru-RU" sz="2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/>
              <a:t>Капитан: </a:t>
            </a:r>
            <a:r>
              <a:rPr lang="ru-RU" sz="2000" dirty="0"/>
              <a:t>Смирнова Ксения </a:t>
            </a:r>
            <a:r>
              <a:rPr lang="ru-RU" sz="2000" dirty="0" smtClean="0"/>
              <a:t>Борисовна</a:t>
            </a:r>
          </a:p>
          <a:p>
            <a:r>
              <a:rPr lang="ru-RU" sz="2000" b="1" dirty="0" smtClean="0"/>
              <a:t>Участники</a:t>
            </a:r>
            <a:r>
              <a:rPr lang="ru-RU" sz="2000" b="1" dirty="0"/>
              <a:t>: </a:t>
            </a:r>
            <a:r>
              <a:rPr lang="ru-RU" sz="2000" dirty="0" err="1"/>
              <a:t>Коридорова</a:t>
            </a:r>
            <a:r>
              <a:rPr lang="ru-RU" sz="2000" dirty="0"/>
              <a:t> Анастасия Александровна, Лапина Ольга Александровна, </a:t>
            </a:r>
          </a:p>
          <a:p>
            <a:r>
              <a:rPr lang="ru-RU" sz="2000" dirty="0"/>
              <a:t>студентки Института педагогики и психологии ФГБОУ ВО «Костромской государственный университет», г. Кострома</a:t>
            </a:r>
          </a:p>
          <a:p>
            <a:r>
              <a:rPr lang="ru-RU" sz="2000" b="1" dirty="0"/>
              <a:t>Учитель: </a:t>
            </a:r>
            <a:r>
              <a:rPr lang="ru-RU" sz="2000" dirty="0" err="1"/>
              <a:t>Коротаева</a:t>
            </a:r>
            <a:r>
              <a:rPr lang="ru-RU" sz="2000" dirty="0"/>
              <a:t> Анна Николаевна, учитель химии и биологии МОАУГ №8 г. Райчихинска Амурской области</a:t>
            </a:r>
          </a:p>
          <a:p>
            <a:r>
              <a:rPr lang="ru-RU" sz="2000" b="1" dirty="0" smtClean="0"/>
              <a:t>Методисты: </a:t>
            </a:r>
          </a:p>
          <a:p>
            <a:r>
              <a:rPr lang="ru-RU" sz="2000" dirty="0" err="1" smtClean="0"/>
              <a:t>Поберезкая</a:t>
            </a:r>
            <a:r>
              <a:rPr lang="ru-RU" sz="2000" dirty="0" smtClean="0"/>
              <a:t> </a:t>
            </a:r>
            <a:r>
              <a:rPr lang="ru-RU" sz="2000" dirty="0"/>
              <a:t>Вита Фёдоровна, кандидат педагогических наук, заведующая кафедрой начального образования ФГБОУ ВО "Сыктывкарский государственный университет имени Питирима Сорокина"</a:t>
            </a:r>
            <a:endParaRPr lang="ru-RU" sz="2000" b="1" dirty="0" smtClean="0"/>
          </a:p>
          <a:p>
            <a:pPr algn="just"/>
            <a:r>
              <a:rPr lang="ru-RU" sz="2000" dirty="0" smtClean="0"/>
              <a:t>Скворцова </a:t>
            </a:r>
            <a:r>
              <a:rPr lang="ru-RU" sz="2000" dirty="0"/>
              <a:t>Марина </a:t>
            </a:r>
            <a:r>
              <a:rPr lang="ru-RU" sz="2000" dirty="0" smtClean="0"/>
              <a:t>Алексеевна,</a:t>
            </a:r>
            <a:r>
              <a:rPr lang="ru-RU" sz="2000" b="1" dirty="0" smtClean="0"/>
              <a:t> </a:t>
            </a:r>
            <a:r>
              <a:rPr lang="ru-RU" sz="2000" dirty="0"/>
              <a:t>кандидат педагогический наук, доцент кафедры педагогики и акмеологии личности Костромского государственного </a:t>
            </a:r>
            <a:r>
              <a:rPr lang="ru-RU" sz="2000" dirty="0" smtClean="0"/>
              <a:t>университета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r>
              <a:rPr lang="ru-RU" sz="3000" i="1" dirty="0" smtClean="0"/>
              <a:t>Недостаточный уровень сформированности навыков проектирования у четвероклассников.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1043" y="484592"/>
            <a:ext cx="1083181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i="1" dirty="0"/>
              <a:t>Между необходимостью</a:t>
            </a:r>
            <a:r>
              <a:rPr lang="ru-RU" sz="2800" b="1" i="1" dirty="0"/>
              <a:t> формирования </a:t>
            </a:r>
            <a:r>
              <a:rPr lang="ru-RU" sz="2800" i="1" dirty="0" smtClean="0"/>
              <a:t>проектных навыков </a:t>
            </a:r>
            <a:r>
              <a:rPr lang="ru-RU" sz="2800" i="1" dirty="0"/>
              <a:t>обучающихся </a:t>
            </a:r>
            <a:r>
              <a:rPr lang="ru-RU" sz="2800" i="1" dirty="0" smtClean="0"/>
              <a:t>4 классов и </a:t>
            </a:r>
            <a:r>
              <a:rPr lang="ru-RU" sz="2800" b="1" i="1" dirty="0" smtClean="0"/>
              <a:t>отсутствием </a:t>
            </a:r>
            <a:r>
              <a:rPr lang="ru-RU" sz="2800" i="1" dirty="0"/>
              <a:t>системного методического сопровождения и комплексного </a:t>
            </a:r>
            <a:r>
              <a:rPr lang="ru-RU" sz="2800" i="1" dirty="0" smtClean="0"/>
              <a:t>курса </a:t>
            </a:r>
            <a:br>
              <a:rPr lang="ru-RU" sz="2800" i="1" dirty="0" smtClean="0"/>
            </a:br>
            <a:r>
              <a:rPr lang="ru-RU" sz="2800" i="1" dirty="0" smtClean="0"/>
              <a:t>по проектированию</a:t>
            </a:r>
            <a:r>
              <a:rPr lang="ru-RU" sz="2800" i="1" dirty="0" smtClean="0"/>
              <a:t>.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000" i="1" dirty="0" smtClean="0"/>
              <a:t>Повышение </a:t>
            </a:r>
            <a:r>
              <a:rPr lang="ru-RU" sz="3000" i="1" dirty="0"/>
              <a:t>уровня </a:t>
            </a:r>
            <a:r>
              <a:rPr lang="ru-RU" sz="3000" i="1" dirty="0" smtClean="0"/>
              <a:t>сформированности </a:t>
            </a:r>
            <a:r>
              <a:rPr lang="ru-RU" sz="3000" i="1" dirty="0"/>
              <a:t>навыков проектирования у </a:t>
            </a:r>
            <a:r>
              <a:rPr lang="ru-RU" sz="3000" i="1" dirty="0" smtClean="0"/>
              <a:t>четвероклассников в рамках внеурочной деятельности.</a:t>
            </a:r>
            <a:endParaRPr lang="ru-RU" sz="30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0" y="534837"/>
            <a:ext cx="113226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r>
              <a:rPr lang="ru-RU" sz="3000" i="1" dirty="0" smtClean="0"/>
              <a:t>Образовательный модуль</a:t>
            </a:r>
            <a:r>
              <a:rPr lang="ru-RU" sz="3000" i="1" dirty="0" smtClean="0"/>
              <a:t> по проектной деятельности </a:t>
            </a:r>
            <a:r>
              <a:rPr lang="ru-RU" sz="3000" b="1" i="1" dirty="0" smtClean="0"/>
              <a:t>«Проектирую</a:t>
            </a:r>
            <a:r>
              <a:rPr lang="ru-RU" sz="3000" b="1" i="1" dirty="0"/>
              <a:t>, создаю, развиваюсь» </a:t>
            </a:r>
            <a:r>
              <a:rPr lang="ru-RU" sz="3000" i="1" dirty="0" smtClean="0"/>
              <a:t>для</a:t>
            </a:r>
            <a:r>
              <a:rPr lang="ru-RU" sz="3000" b="1" i="1" dirty="0" smtClean="0"/>
              <a:t> </a:t>
            </a:r>
            <a:r>
              <a:rPr lang="ru-RU" sz="3000" i="1" dirty="0" smtClean="0"/>
              <a:t>4 класса </a:t>
            </a:r>
            <a:br>
              <a:rPr lang="ru-RU" sz="3000" i="1" dirty="0" smtClean="0"/>
            </a:br>
            <a:r>
              <a:rPr lang="ru-RU" sz="3000" i="1" dirty="0" smtClean="0"/>
              <a:t>(программа, рабочая тетрадь, интерактивное сопровождение).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179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48</cp:revision>
  <dcterms:created xsi:type="dcterms:W3CDTF">2021-03-02T07:04:14Z</dcterms:created>
  <dcterms:modified xsi:type="dcterms:W3CDTF">2021-11-18T14:42:31Z</dcterms:modified>
</cp:coreProperties>
</file>