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96" r:id="rId20"/>
    <p:sldId id="297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30C46A0-B6AE-43F4-B9E3-9DA4B75725B0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9FBBD82-9721-4FBC-8774-0CB210D682C3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210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46A0-B6AE-43F4-B9E3-9DA4B75725B0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BBD82-9721-4FBC-8774-0CB210D68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509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46A0-B6AE-43F4-B9E3-9DA4B75725B0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BBD82-9721-4FBC-8774-0CB210D68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817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46A0-B6AE-43F4-B9E3-9DA4B75725B0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BBD82-9721-4FBC-8774-0CB210D68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288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46A0-B6AE-43F4-B9E3-9DA4B75725B0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BBD82-9721-4FBC-8774-0CB210D682C3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2528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46A0-B6AE-43F4-B9E3-9DA4B75725B0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BBD82-9721-4FBC-8774-0CB210D68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798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46A0-B6AE-43F4-B9E3-9DA4B75725B0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BBD82-9721-4FBC-8774-0CB210D68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580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46A0-B6AE-43F4-B9E3-9DA4B75725B0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BBD82-9721-4FBC-8774-0CB210D68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987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46A0-B6AE-43F4-B9E3-9DA4B75725B0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BBD82-9721-4FBC-8774-0CB210D68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24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46A0-B6AE-43F4-B9E3-9DA4B75725B0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BBD82-9721-4FBC-8774-0CB210D68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163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46A0-B6AE-43F4-B9E3-9DA4B75725B0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BBD82-9721-4FBC-8774-0CB210D68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765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B30C46A0-B6AE-43F4-B9E3-9DA4B75725B0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F9FBBD82-9721-4FBC-8774-0CB210D68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969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E404A3-6627-4128-8500-EE6AC59CDF77}"/>
              </a:ext>
            </a:extLst>
          </p:cNvPr>
          <p:cNvSpPr txBox="1"/>
          <p:nvPr/>
        </p:nvSpPr>
        <p:spPr>
          <a:xfrm>
            <a:off x="0" y="1716257"/>
            <a:ext cx="120794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или ложь?</a:t>
            </a:r>
          </a:p>
          <a:p>
            <a:pPr algn="ctr"/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Древней Руси</a:t>
            </a:r>
          </a:p>
        </p:txBody>
      </p:sp>
    </p:spTree>
    <p:extLst>
      <p:ext uri="{BB962C8B-B14F-4D97-AF65-F5344CB8AC3E}">
        <p14:creationId xmlns:p14="http://schemas.microsoft.com/office/powerpoint/2010/main" val="2618334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299318-79A1-47BD-8C02-0C8FB5F4D0C4}"/>
              </a:ext>
            </a:extLst>
          </p:cNvPr>
          <p:cNvSpPr txBox="1"/>
          <p:nvPr/>
        </p:nvSpPr>
        <p:spPr>
          <a:xfrm>
            <a:off x="1591408" y="612844"/>
            <a:ext cx="9009184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Правда.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полотне картины изображён бой русского богатыря Пересвета с татарским воином Челубеем, по преданию предшествовавший Куликовской битве. Справа изображен Челубей, слева – Пересвет.</a:t>
            </a:r>
          </a:p>
        </p:txBody>
      </p:sp>
    </p:spTree>
    <p:extLst>
      <p:ext uri="{BB962C8B-B14F-4D97-AF65-F5344CB8AC3E}">
        <p14:creationId xmlns:p14="http://schemas.microsoft.com/office/powerpoint/2010/main" val="3268249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BE11FBF-7CDD-43BF-A7BE-A7E53FACF002}"/>
              </a:ext>
            </a:extLst>
          </p:cNvPr>
          <p:cNvSpPr txBox="1"/>
          <p:nvPr/>
        </p:nvSpPr>
        <p:spPr>
          <a:xfrm>
            <a:off x="5482883" y="1197620"/>
            <a:ext cx="6098344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№5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изображенный монумент посвящен тысячелетию образования государственности?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2665E6-4879-4B0C-A45F-EA8BFEB9C4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773" y="1641606"/>
            <a:ext cx="5070121" cy="380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6410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5B5AEC9-A780-481B-860C-24F80B2DEAC6}"/>
              </a:ext>
            </a:extLst>
          </p:cNvPr>
          <p:cNvSpPr txBox="1"/>
          <p:nvPr/>
        </p:nvSpPr>
        <p:spPr>
          <a:xfrm>
            <a:off x="218049" y="582067"/>
            <a:ext cx="11755902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Тысячелетию России — монумент, воздвигнутый в Великом Новгороде в 1862 году в честь тысячелетнего юбилея легендарного призвания варягов на Русь. Авторами проекта памятника являются скульпторы Михаил Микешин, Иван Шредер и архитектор Виктор Гартман.</a:t>
            </a:r>
          </a:p>
        </p:txBody>
      </p:sp>
    </p:spTree>
    <p:extLst>
      <p:ext uri="{BB962C8B-B14F-4D97-AF65-F5344CB8AC3E}">
        <p14:creationId xmlns:p14="http://schemas.microsoft.com/office/powerpoint/2010/main" val="11721929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FC11DA-A8B9-45AC-8E3A-660FC48CEC91}"/>
              </a:ext>
            </a:extLst>
          </p:cNvPr>
          <p:cNvSpPr txBox="1"/>
          <p:nvPr/>
        </p:nvSpPr>
        <p:spPr>
          <a:xfrm>
            <a:off x="5566703" y="1981985"/>
            <a:ext cx="6098344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№6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автором Сказания о Борисе и Глебе является Нестор?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29EC6A7-D645-4A5C-960A-EC6A654C4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386" y="1981985"/>
            <a:ext cx="5097317" cy="339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8945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73F531-74F0-404E-BBDF-A9D9E688480A}"/>
              </a:ext>
            </a:extLst>
          </p:cNvPr>
          <p:cNvSpPr txBox="1"/>
          <p:nvPr/>
        </p:nvSpPr>
        <p:spPr>
          <a:xfrm>
            <a:off x="3046828" y="1343856"/>
            <a:ext cx="6098344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Ложь.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Автором Сказания о Борисе и Глебе является Иаков Черноризец. </a:t>
            </a:r>
          </a:p>
        </p:txBody>
      </p:sp>
    </p:spTree>
    <p:extLst>
      <p:ext uri="{BB962C8B-B14F-4D97-AF65-F5344CB8AC3E}">
        <p14:creationId xmlns:p14="http://schemas.microsoft.com/office/powerpoint/2010/main" val="14301159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000AE1-D455-4144-B870-F19F38B8440E}"/>
              </a:ext>
            </a:extLst>
          </p:cNvPr>
          <p:cNvSpPr txBox="1"/>
          <p:nvPr/>
        </p:nvSpPr>
        <p:spPr>
          <a:xfrm>
            <a:off x="5671623" y="889843"/>
            <a:ext cx="6098344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№7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Десятинная Церковь в Киеве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(Церковь Успения Пресвятой Богородицы) является первой каменной церковью на Руси?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BB6DFF-420D-45B0-85FC-AFB72BF769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033" y="2404964"/>
            <a:ext cx="5117205" cy="312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504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2F51F07-E1E6-408A-ACEE-C5F87DA76B23}"/>
              </a:ext>
            </a:extLst>
          </p:cNvPr>
          <p:cNvSpPr txBox="1"/>
          <p:nvPr/>
        </p:nvSpPr>
        <p:spPr>
          <a:xfrm>
            <a:off x="351692" y="782121"/>
            <a:ext cx="11197883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Правда.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Десятинная церковь на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Старокиевской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горе в Киеве — первый каменный православный храм на Руси, воздвигнутый Владимиром Святославичем на месте кончины русских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первомученников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Феодора Варяга и его сына Иоанна.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738879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6300186-1DDB-4A30-8733-DB39CB9ED08E}"/>
              </a:ext>
            </a:extLst>
          </p:cNvPr>
          <p:cNvSpPr txBox="1"/>
          <p:nvPr/>
        </p:nvSpPr>
        <p:spPr>
          <a:xfrm>
            <a:off x="5398478" y="1625210"/>
            <a:ext cx="6098344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№8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памятник Юрию Долгорукому был воздвигнут в годы правления Николая II?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5CD8AD-C6B3-4CC5-926B-1C2B90055D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66" y="2210774"/>
            <a:ext cx="4895512" cy="326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1248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70E634-AFA9-404B-983A-62D339534C92}"/>
              </a:ext>
            </a:extLst>
          </p:cNvPr>
          <p:cNvSpPr txBox="1"/>
          <p:nvPr/>
        </p:nvSpPr>
        <p:spPr>
          <a:xfrm>
            <a:off x="2506979" y="1075366"/>
            <a:ext cx="7178041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Ложь.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Юрию Долгорукому был воздвигнут в 1954 году, во время правления Н. С. Хрущева. </a:t>
            </a:r>
          </a:p>
        </p:txBody>
      </p:sp>
    </p:spTree>
    <p:extLst>
      <p:ext uri="{BB962C8B-B14F-4D97-AF65-F5344CB8AC3E}">
        <p14:creationId xmlns:p14="http://schemas.microsoft.com/office/powerpoint/2010/main" val="1024554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0580F13-67B2-4C27-A728-9FB1054AD929}"/>
              </a:ext>
            </a:extLst>
          </p:cNvPr>
          <p:cNvSpPr txBox="1"/>
          <p:nvPr/>
        </p:nvSpPr>
        <p:spPr>
          <a:xfrm>
            <a:off x="4684541" y="712987"/>
            <a:ext cx="7023295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№9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зернь – это орнамент или рисунок, который наносили тонкой золотой или серебряной проволокой, которую также напаивали на металлическую поверхность?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3A2D13-E5D7-46AD-BA1D-359B6AB99D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64" y="791357"/>
            <a:ext cx="2176602" cy="345492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60EE3C-6696-4B42-9D5A-79D100EBB4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462" y="4017325"/>
            <a:ext cx="2847079" cy="212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253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84A1E0-AB0A-4BE8-AF20-5413535869AB}"/>
              </a:ext>
            </a:extLst>
          </p:cNvPr>
          <p:cNvSpPr txBox="1"/>
          <p:nvPr/>
        </p:nvSpPr>
        <p:spPr>
          <a:xfrm>
            <a:off x="4182793" y="661181"/>
            <a:ext cx="3826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игры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588EA5-6AC9-4062-BE7A-DFFEEAA29FC7}"/>
              </a:ext>
            </a:extLst>
          </p:cNvPr>
          <p:cNvSpPr txBox="1"/>
          <p:nvPr/>
        </p:nvSpPr>
        <p:spPr>
          <a:xfrm>
            <a:off x="1127759" y="1519311"/>
            <a:ext cx="993648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данной игре Вам нужно будет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правдив ли факт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 котором идёт речь на слайде.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Каждой команде предлагается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придумать определенную фразу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которую она будет говорить перед ответом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Кто первый произнесет свой код, тому и предлагается возможность ответить первым. </a:t>
            </a:r>
          </a:p>
          <a:p>
            <a:pPr algn="just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правильный ответ даётся 1 балл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если команда отвечает неправильно, ход передается второй команде. Если вы уже дали неправильный ответ на вопрос, то повторно отвечать уже нельзя.</a:t>
            </a:r>
          </a:p>
          <a:p>
            <a:pPr algn="just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Побеждает команда набравшая большее количество баллов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877419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C849335-B525-44A0-99B1-7BD9656965D6}"/>
              </a:ext>
            </a:extLst>
          </p:cNvPr>
          <p:cNvSpPr txBox="1"/>
          <p:nvPr/>
        </p:nvSpPr>
        <p:spPr>
          <a:xfrm>
            <a:off x="393895" y="274290"/>
            <a:ext cx="11404209" cy="6309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Ложь.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Зернь, это когда на поверхность изделия напаивался узор состоящий из множества мельчайших шариков-зернышек.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орнамент или рисунок, который наносили тонкой золотой или серебряной проволокой, которую также напаивали на металлическую поверхность – это скань.</a:t>
            </a:r>
          </a:p>
        </p:txBody>
      </p:sp>
    </p:spTree>
    <p:extLst>
      <p:ext uri="{BB962C8B-B14F-4D97-AF65-F5344CB8AC3E}">
        <p14:creationId xmlns:p14="http://schemas.microsoft.com/office/powerpoint/2010/main" val="38146217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FA80626-32E5-40D9-8120-C0F18E6141E8}"/>
              </a:ext>
            </a:extLst>
          </p:cNvPr>
          <p:cNvSpPr txBox="1"/>
          <p:nvPr/>
        </p:nvSpPr>
        <p:spPr>
          <a:xfrm>
            <a:off x="5880296" y="1019878"/>
            <a:ext cx="6189784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№10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в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Троице-Сергиевой лавре войско князя Дмитрия Донского получило благословение на битву с Мамаем?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CD3414-8ABC-440B-A20F-5E21C0A7F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77" y="2025460"/>
            <a:ext cx="5523455" cy="365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0350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56D723E-D2C2-4517-B0C8-32E5E481733C}"/>
              </a:ext>
            </a:extLst>
          </p:cNvPr>
          <p:cNvSpPr txBox="1"/>
          <p:nvPr/>
        </p:nvSpPr>
        <p:spPr>
          <a:xfrm>
            <a:off x="1789233" y="582067"/>
            <a:ext cx="8972551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Троице-Сергиева лавра является самым большим мужским монастырём в России, который находится в городе Сергиев Посад в Московской области. Основателем монастыря был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Радонежский. </a:t>
            </a:r>
          </a:p>
        </p:txBody>
      </p:sp>
    </p:spTree>
    <p:extLst>
      <p:ext uri="{BB962C8B-B14F-4D97-AF65-F5344CB8AC3E}">
        <p14:creationId xmlns:p14="http://schemas.microsoft.com/office/powerpoint/2010/main" val="9391344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CD762F8-1ED8-4577-9E0C-973733803E4D}"/>
              </a:ext>
            </a:extLst>
          </p:cNvPr>
          <p:cNvSpPr txBox="1"/>
          <p:nvPr/>
        </p:nvSpPr>
        <p:spPr>
          <a:xfrm>
            <a:off x="5257798" y="889843"/>
            <a:ext cx="6098344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№11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автором иконы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«Рождество Христово», изображение которой приведено ниже, является Андрей Рублев?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EEE94E9-98B5-4F88-9D6A-AED46C769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58" y="729548"/>
            <a:ext cx="4062174" cy="539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0896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4DA4FE-AC83-4F8A-AEA0-59A9069756B0}"/>
              </a:ext>
            </a:extLst>
          </p:cNvPr>
          <p:cNvSpPr txBox="1"/>
          <p:nvPr/>
        </p:nvSpPr>
        <p:spPr>
          <a:xfrm>
            <a:off x="3046828" y="1034368"/>
            <a:ext cx="6098344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Правда.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икона действительно написана Андреем Рублевым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XV века. </a:t>
            </a:r>
          </a:p>
        </p:txBody>
      </p:sp>
    </p:spTree>
    <p:extLst>
      <p:ext uri="{BB962C8B-B14F-4D97-AF65-F5344CB8AC3E}">
        <p14:creationId xmlns:p14="http://schemas.microsoft.com/office/powerpoint/2010/main" val="15934840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370DF1B-B9E0-45A2-ACB1-73A77FFC1C36}"/>
              </a:ext>
            </a:extLst>
          </p:cNvPr>
          <p:cNvSpPr txBox="1"/>
          <p:nvPr/>
        </p:nvSpPr>
        <p:spPr>
          <a:xfrm>
            <a:off x="5553221" y="920621"/>
            <a:ext cx="6098344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№12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Золотые ворота в Киеве были построены приблизительно в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веке, как оборонительное сооружение?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60FDCD-323E-47DB-8799-0F94CF430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534" y="2165025"/>
            <a:ext cx="5080687" cy="358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2532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A1A15B9-5C86-493C-B223-39CF7AF9DB29}"/>
              </a:ext>
            </a:extLst>
          </p:cNvPr>
          <p:cNvSpPr txBox="1"/>
          <p:nvPr/>
        </p:nvSpPr>
        <p:spPr>
          <a:xfrm>
            <a:off x="2633589" y="680541"/>
            <a:ext cx="6924821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Золотые ворота Киева были построены Ярославом Мудрым в цели оборонительных сооружений, как главный путь в город.</a:t>
            </a:r>
          </a:p>
        </p:txBody>
      </p:sp>
    </p:spTree>
    <p:extLst>
      <p:ext uri="{BB962C8B-B14F-4D97-AF65-F5344CB8AC3E}">
        <p14:creationId xmlns:p14="http://schemas.microsoft.com/office/powerpoint/2010/main" val="14720988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65B0BB-AB41-4839-8646-B6B5B34D5632}"/>
              </a:ext>
            </a:extLst>
          </p:cNvPr>
          <p:cNvSpPr txBox="1"/>
          <p:nvPr/>
        </p:nvSpPr>
        <p:spPr>
          <a:xfrm>
            <a:off x="5384409" y="1536174"/>
            <a:ext cx="6098344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№13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«Повесть временных лет» древнейший летописный свод на Руси?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AB3886-182B-40E2-89E6-6186B8CF76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771" y="1007782"/>
            <a:ext cx="3487214" cy="5297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4491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D27978-24F3-4761-90E4-F3B4B392DCFE}"/>
              </a:ext>
            </a:extLst>
          </p:cNvPr>
          <p:cNvSpPr txBox="1"/>
          <p:nvPr/>
        </p:nvSpPr>
        <p:spPr>
          <a:xfrm>
            <a:off x="2471810" y="1197620"/>
            <a:ext cx="7248379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«Повесть временных лет» была составлена в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XII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веке монахом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Киевско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-Печерского монастыря, летописцем Нестором.</a:t>
            </a:r>
          </a:p>
        </p:txBody>
      </p:sp>
    </p:spTree>
    <p:extLst>
      <p:ext uri="{BB962C8B-B14F-4D97-AF65-F5344CB8AC3E}">
        <p14:creationId xmlns:p14="http://schemas.microsoft.com/office/powerpoint/2010/main" val="13549269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9F503FD-E47F-4FF9-93A0-4FA224085A75}"/>
              </a:ext>
            </a:extLst>
          </p:cNvPr>
          <p:cNvSpPr txBox="1"/>
          <p:nvPr/>
        </p:nvSpPr>
        <p:spPr>
          <a:xfrm>
            <a:off x="4403189" y="582067"/>
            <a:ext cx="7441809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№14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Дмитриевский собор был построен великим князем владимирским Всеволодом Юрьевичем Большое Гнездо в честь своего небесного покровителя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Дмитрия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Солунского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0C2286-0D0A-47D2-A065-E6CB040470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33" y="1589037"/>
            <a:ext cx="3942044" cy="453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209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9F149E-3942-4862-9673-D36B956ED243}"/>
              </a:ext>
            </a:extLst>
          </p:cNvPr>
          <p:cNvSpPr txBox="1"/>
          <p:nvPr/>
        </p:nvSpPr>
        <p:spPr>
          <a:xfrm>
            <a:off x="4609513" y="1197619"/>
            <a:ext cx="787790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данная церковь построена в период правления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князя, который правил во Владимиро-Суздальском княжестве?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322369-CBD5-4647-A9E5-98D96C61B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63" y="2026369"/>
            <a:ext cx="4631377" cy="32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4829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A409130-8333-4973-8E0C-FAA4C78C8E19}"/>
              </a:ext>
            </a:extLst>
          </p:cNvPr>
          <p:cNvSpPr txBox="1"/>
          <p:nvPr/>
        </p:nvSpPr>
        <p:spPr>
          <a:xfrm>
            <a:off x="2271053" y="764947"/>
            <a:ext cx="7649894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Дмитриевский собор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построен в эпоху наивысшего могущества и расцвета великого Владимирского княжества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1194-1197 годах.</a:t>
            </a:r>
          </a:p>
        </p:txBody>
      </p:sp>
    </p:spTree>
    <p:extLst>
      <p:ext uri="{BB962C8B-B14F-4D97-AF65-F5344CB8AC3E}">
        <p14:creationId xmlns:p14="http://schemas.microsoft.com/office/powerpoint/2010/main" val="7074171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F2CDA42-A1F8-4C0F-835C-1E36D9A6E1E9}"/>
              </a:ext>
            </a:extLst>
          </p:cNvPr>
          <p:cNvSpPr txBox="1"/>
          <p:nvPr/>
        </p:nvSpPr>
        <p:spPr>
          <a:xfrm>
            <a:off x="3362178" y="274290"/>
            <a:ext cx="8637563" cy="69249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№15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икона Владимирской Божией матери – это «Икона греческого письма, созданная в начале XII в., привезена из Византии в храм на Вышгороде, впоследствии вывезена оттуда Андреем Боголюбским и ставшая покровительницей Суздальской земли»?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6C1022-C68E-4453-9856-D2FF07C2B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46" y="1979183"/>
            <a:ext cx="2907058" cy="403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4629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5F39920-CD4F-4F46-8433-8F09F517BFEC}"/>
              </a:ext>
            </a:extLst>
          </p:cNvPr>
          <p:cNvSpPr txBox="1"/>
          <p:nvPr/>
        </p:nvSpPr>
        <p:spPr>
          <a:xfrm>
            <a:off x="2443675" y="582067"/>
            <a:ext cx="7304649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Владимирская икона Божией Матери — икона Богородицы, самая ранняя из известных сохранившихся и одна из самых чтимых чудотворных икон Русской церкви.</a:t>
            </a:r>
          </a:p>
        </p:txBody>
      </p:sp>
    </p:spTree>
    <p:extLst>
      <p:ext uri="{BB962C8B-B14F-4D97-AF65-F5344CB8AC3E}">
        <p14:creationId xmlns:p14="http://schemas.microsoft.com/office/powerpoint/2010/main" val="14817303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6916E4-395A-4A3D-BFBC-9CFD30D995F3}"/>
              </a:ext>
            </a:extLst>
          </p:cNvPr>
          <p:cNvSpPr txBox="1"/>
          <p:nvPr/>
        </p:nvSpPr>
        <p:spPr>
          <a:xfrm>
            <a:off x="5261317" y="582067"/>
            <a:ext cx="6362114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№16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Успенский собор во Владимире был построен при великом князе Андрее Боголюбском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1158—1160 годах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уже через год был расписан?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D483EC-9BB8-4B8A-ADF1-4D66B390B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222" y="759946"/>
            <a:ext cx="3880011" cy="5515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3522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663643A-2785-490E-8761-5F8DA9A5E23F}"/>
              </a:ext>
            </a:extLst>
          </p:cNvPr>
          <p:cNvSpPr txBox="1"/>
          <p:nvPr/>
        </p:nvSpPr>
        <p:spPr>
          <a:xfrm>
            <a:off x="3046828" y="1360101"/>
            <a:ext cx="609834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Правда.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Собор строился с 1158 по 1160 года и 1161 году был уже расписан.</a:t>
            </a:r>
          </a:p>
        </p:txBody>
      </p:sp>
    </p:spTree>
    <p:extLst>
      <p:ext uri="{BB962C8B-B14F-4D97-AF65-F5344CB8AC3E}">
        <p14:creationId xmlns:p14="http://schemas.microsoft.com/office/powerpoint/2010/main" val="29892400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AF13DFC-1D67-4013-963E-0E243B1DB1BC}"/>
              </a:ext>
            </a:extLst>
          </p:cNvPr>
          <p:cNvSpPr txBox="1"/>
          <p:nvPr/>
        </p:nvSpPr>
        <p:spPr>
          <a:xfrm>
            <a:off x="5454747" y="1536174"/>
            <a:ext cx="6098344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№17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 что, данный собор был построен в честь победы над половцами?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ABF41A-AD99-44F4-9B3F-D2922DB25E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909" y="1730206"/>
            <a:ext cx="5155258" cy="3847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135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7D2C316-7CBD-4E2B-BD7D-4219ED7CD603}"/>
              </a:ext>
            </a:extLst>
          </p:cNvPr>
          <p:cNvSpPr txBox="1"/>
          <p:nvPr/>
        </p:nvSpPr>
        <p:spPr>
          <a:xfrm>
            <a:off x="3046828" y="1020300"/>
            <a:ext cx="6098344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Ложь.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Софийский собор в Киеве был построен Ярославом Мудрым в XI веке в честь победы над печенегами.</a:t>
            </a:r>
          </a:p>
        </p:txBody>
      </p:sp>
    </p:spTree>
    <p:extLst>
      <p:ext uri="{BB962C8B-B14F-4D97-AF65-F5344CB8AC3E}">
        <p14:creationId xmlns:p14="http://schemas.microsoft.com/office/powerpoint/2010/main" val="26065168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4BDE0C6-4978-4310-9811-62FF56F434C2}"/>
              </a:ext>
            </a:extLst>
          </p:cNvPr>
          <p:cNvSpPr txBox="1"/>
          <p:nvPr/>
        </p:nvSpPr>
        <p:spPr>
          <a:xfrm>
            <a:off x="5670482" y="1757019"/>
            <a:ext cx="609834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№18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 что, первую славянскую азбуку создали византийские монахи Кирилл и Мефодий?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AECB3BB-E7ED-4949-8CB9-6CCC3A1CF7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174" y="2222053"/>
            <a:ext cx="5028796" cy="332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0342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723A10A-2486-4202-82F6-A6D745092EE1}"/>
              </a:ext>
            </a:extLst>
          </p:cNvPr>
          <p:cNvSpPr txBox="1"/>
          <p:nvPr/>
        </p:nvSpPr>
        <p:spPr>
          <a:xfrm>
            <a:off x="2329376" y="582067"/>
            <a:ext cx="7757160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Официальная версия говорит, что создателями первой славянской азбуки были Мефодий и Константин (Кирилл) Философ — христианские проповедники из греческого города Салоники</a:t>
            </a:r>
          </a:p>
        </p:txBody>
      </p:sp>
    </p:spTree>
    <p:extLst>
      <p:ext uri="{BB962C8B-B14F-4D97-AF65-F5344CB8AC3E}">
        <p14:creationId xmlns:p14="http://schemas.microsoft.com/office/powerpoint/2010/main" val="32629681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CFAE7EA-0D53-4FFB-991D-08B3713EA7EF}"/>
              </a:ext>
            </a:extLst>
          </p:cNvPr>
          <p:cNvSpPr txBox="1"/>
          <p:nvPr/>
        </p:nvSpPr>
        <p:spPr>
          <a:xfrm>
            <a:off x="5342206" y="1477649"/>
            <a:ext cx="6098344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№19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данная скульптура посвящена древнерусскому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летописцу и автору «Повести временных лет»?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3231BC-5C72-429E-B508-BAC1345D8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286" y="1228397"/>
            <a:ext cx="3790406" cy="496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727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3E897E2-22BC-4980-B7A1-215CC0017AA8}"/>
              </a:ext>
            </a:extLst>
          </p:cNvPr>
          <p:cNvSpPr txBox="1"/>
          <p:nvPr/>
        </p:nvSpPr>
        <p:spPr>
          <a:xfrm>
            <a:off x="2681068" y="1197620"/>
            <a:ext cx="7194452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Правда.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 Покрова на Нерли построена в 1165 г. недалеко от резиденции Андрея Боголюбского</a:t>
            </a:r>
          </a:p>
        </p:txBody>
      </p:sp>
    </p:spTree>
    <p:extLst>
      <p:ext uri="{BB962C8B-B14F-4D97-AF65-F5344CB8AC3E}">
        <p14:creationId xmlns:p14="http://schemas.microsoft.com/office/powerpoint/2010/main" val="28627009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3F08D68-67D1-4663-A34D-37ADCB19074F}"/>
              </a:ext>
            </a:extLst>
          </p:cNvPr>
          <p:cNvSpPr txBox="1"/>
          <p:nvPr/>
        </p:nvSpPr>
        <p:spPr>
          <a:xfrm>
            <a:off x="3161713" y="1367362"/>
            <a:ext cx="6098344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Скульптура посвящена Нестору – автору «Повести временных лет» </a:t>
            </a:r>
          </a:p>
        </p:txBody>
      </p:sp>
    </p:spTree>
    <p:extLst>
      <p:ext uri="{BB962C8B-B14F-4D97-AF65-F5344CB8AC3E}">
        <p14:creationId xmlns:p14="http://schemas.microsoft.com/office/powerpoint/2010/main" val="22658802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A3E2D6-A823-4B89-A436-6E0164B4B3C3}"/>
              </a:ext>
            </a:extLst>
          </p:cNvPr>
          <p:cNvSpPr txBox="1"/>
          <p:nvPr/>
        </p:nvSpPr>
        <p:spPr>
          <a:xfrm>
            <a:off x="5567289" y="1505396"/>
            <a:ext cx="6098344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№20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фреска – это картина, написанная водяными красками по сухой штукатурке?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E76899-5317-48DA-8CA5-54ABB862D7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367" y="3065494"/>
            <a:ext cx="5084827" cy="2003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1673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11BBBD-273C-433C-B266-A47679935394}"/>
              </a:ext>
            </a:extLst>
          </p:cNvPr>
          <p:cNvSpPr txBox="1"/>
          <p:nvPr/>
        </p:nvSpPr>
        <p:spPr>
          <a:xfrm>
            <a:off x="1856937" y="889843"/>
            <a:ext cx="800451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Фреска (от итал.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fresco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свежий)  — живопись по сырой штукатурке, одна из техник стенных росписей, противоположность «а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секко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(росписи по сухому).</a:t>
            </a:r>
          </a:p>
        </p:txBody>
      </p:sp>
    </p:spTree>
    <p:extLst>
      <p:ext uri="{BB962C8B-B14F-4D97-AF65-F5344CB8AC3E}">
        <p14:creationId xmlns:p14="http://schemas.microsoft.com/office/powerpoint/2010/main" val="40649185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44FEBC-6802-42C1-B3E2-ADD63E1D737E}"/>
              </a:ext>
            </a:extLst>
          </p:cNvPr>
          <p:cNvSpPr txBox="1"/>
          <p:nvPr/>
        </p:nvSpPr>
        <p:spPr>
          <a:xfrm>
            <a:off x="5824024" y="1069144"/>
            <a:ext cx="579588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№21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самая древняя русская рукописная книга – «Остромирово евангелие»?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FDCD2D-633E-4DD6-9D11-B339CDD97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125" y="527459"/>
            <a:ext cx="4717952" cy="580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9746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314351-3B82-4981-B2DE-02FA8D00EB7D}"/>
              </a:ext>
            </a:extLst>
          </p:cNvPr>
          <p:cNvSpPr txBox="1"/>
          <p:nvPr/>
        </p:nvSpPr>
        <p:spPr>
          <a:xfrm>
            <a:off x="1761978" y="962824"/>
            <a:ext cx="866804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«Остромирово евангелие» (1056-1057)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написано дьяком Григорием с помощниками для новгородского посадника Остромира. </a:t>
            </a:r>
          </a:p>
        </p:txBody>
      </p:sp>
    </p:spTree>
    <p:extLst>
      <p:ext uri="{BB962C8B-B14F-4D97-AF65-F5344CB8AC3E}">
        <p14:creationId xmlns:p14="http://schemas.microsoft.com/office/powerpoint/2010/main" val="20647369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5D116C-6551-48D1-A244-6B81BFF0359F}"/>
              </a:ext>
            </a:extLst>
          </p:cNvPr>
          <p:cNvSpPr txBox="1"/>
          <p:nvPr/>
        </p:nvSpPr>
        <p:spPr>
          <a:xfrm>
            <a:off x="6541477" y="1228397"/>
            <a:ext cx="516284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№22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на Руси получил распространение шатровый тип сооружения?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67E6A21-A220-4D8D-88C2-068AE8CC3B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" y="1005865"/>
            <a:ext cx="5870917" cy="517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2258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C8E98F-AE92-4A12-9005-DD42CB71926C}"/>
              </a:ext>
            </a:extLst>
          </p:cNvPr>
          <p:cNvSpPr txBox="1"/>
          <p:nvPr/>
        </p:nvSpPr>
        <p:spPr>
          <a:xfrm>
            <a:off x="1073834" y="582067"/>
            <a:ext cx="100443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Ложь.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Руси получили распространение крестово-купольные сооружения – архитектурные сооружения, чаще храмы, план которых строится по принципу центральной симметрии в форме греческого креста с большим куполом в центре.</a:t>
            </a:r>
          </a:p>
        </p:txBody>
      </p:sp>
    </p:spTree>
    <p:extLst>
      <p:ext uri="{BB962C8B-B14F-4D97-AF65-F5344CB8AC3E}">
        <p14:creationId xmlns:p14="http://schemas.microsoft.com/office/powerpoint/2010/main" val="204294597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564452-9E62-4A05-B80A-A34F076165DC}"/>
              </a:ext>
            </a:extLst>
          </p:cNvPr>
          <p:cNvSpPr txBox="1"/>
          <p:nvPr/>
        </p:nvSpPr>
        <p:spPr>
          <a:xfrm>
            <a:off x="5908431" y="1856935"/>
            <a:ext cx="5683347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№23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на картине изображён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храм Покрова на Нерли?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AF9887-DBB9-4BC2-B063-CEC308E334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477" y="936869"/>
            <a:ext cx="3970313" cy="529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40305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F7318D-BB8A-411D-9402-39F1E76C6D9E}"/>
              </a:ext>
            </a:extLst>
          </p:cNvPr>
          <p:cNvSpPr txBox="1"/>
          <p:nvPr/>
        </p:nvSpPr>
        <p:spPr>
          <a:xfrm>
            <a:off x="1997612" y="889843"/>
            <a:ext cx="845468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Правда.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 Покрова на Нерли (1165 год)  — белокаменный храм во Владимирской области России; выдающийся памятник владимиро-суздальского зодчества.</a:t>
            </a:r>
          </a:p>
        </p:txBody>
      </p:sp>
    </p:spTree>
    <p:extLst>
      <p:ext uri="{BB962C8B-B14F-4D97-AF65-F5344CB8AC3E}">
        <p14:creationId xmlns:p14="http://schemas.microsoft.com/office/powerpoint/2010/main" val="260088358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EB16E3-32C3-414E-AF9C-9A2DE648CE4B}"/>
              </a:ext>
            </a:extLst>
          </p:cNvPr>
          <p:cNvSpPr txBox="1"/>
          <p:nvPr/>
        </p:nvSpPr>
        <p:spPr>
          <a:xfrm>
            <a:off x="5397304" y="1667021"/>
            <a:ext cx="679469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№24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картина  «После побоища Игоря Святославича с половцами» написана Иваном Репиным?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EC8E0A-E31B-4659-B5FA-AD20A603C3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942" y="2546474"/>
            <a:ext cx="5053194" cy="2644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43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1907823-619E-41F1-BB95-FA5AE245CDBE}"/>
              </a:ext>
            </a:extLst>
          </p:cNvPr>
          <p:cNvSpPr txBox="1"/>
          <p:nvPr/>
        </p:nvSpPr>
        <p:spPr>
          <a:xfrm>
            <a:off x="5764237" y="1505396"/>
            <a:ext cx="6098344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№2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в городе, изображенном на картинке, была сильная княжеская власть?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22D08A8-36D6-4FF9-9F0F-EC640CFF1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177" y="1819434"/>
            <a:ext cx="5286060" cy="353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1976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CC4767-20B0-4E2A-A94E-C3B9061972DC}"/>
              </a:ext>
            </a:extLst>
          </p:cNvPr>
          <p:cNvSpPr txBox="1"/>
          <p:nvPr/>
        </p:nvSpPr>
        <p:spPr>
          <a:xfrm>
            <a:off x="3383280" y="1223889"/>
            <a:ext cx="542544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Ложь.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картина написана в 1880 году Виктором Васнецовым</a:t>
            </a:r>
          </a:p>
        </p:txBody>
      </p:sp>
    </p:spTree>
    <p:extLst>
      <p:ext uri="{BB962C8B-B14F-4D97-AF65-F5344CB8AC3E}">
        <p14:creationId xmlns:p14="http://schemas.microsoft.com/office/powerpoint/2010/main" val="104164024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8209E3-1303-49FF-A859-3F8F8491C814}"/>
              </a:ext>
            </a:extLst>
          </p:cNvPr>
          <p:cNvSpPr txBox="1"/>
          <p:nvPr/>
        </p:nvSpPr>
        <p:spPr>
          <a:xfrm>
            <a:off x="6096000" y="1523972"/>
            <a:ext cx="5275385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№25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Рублёв – ученик Феофана Грека?</a:t>
            </a:r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124AC7-8BCC-4FE2-9759-66B3A47B3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3302" y="1199227"/>
            <a:ext cx="3719880" cy="496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7417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76AFDC-D6A2-4E2E-AE96-D701C4E19F54}"/>
              </a:ext>
            </a:extLst>
          </p:cNvPr>
          <p:cNvSpPr txBox="1"/>
          <p:nvPr/>
        </p:nvSpPr>
        <p:spPr>
          <a:xfrm>
            <a:off x="1629507" y="1041009"/>
            <a:ext cx="8932985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Правда.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Рублёв (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1360 г. –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1430 г.) – русский живописей, крупнейший мастер московской школы живописи, его учителем был Феофан Грек. </a:t>
            </a:r>
          </a:p>
        </p:txBody>
      </p:sp>
    </p:spTree>
    <p:extLst>
      <p:ext uri="{BB962C8B-B14F-4D97-AF65-F5344CB8AC3E}">
        <p14:creationId xmlns:p14="http://schemas.microsoft.com/office/powerpoint/2010/main" val="211596102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E264A5-4064-4462-81AC-786A995CD7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229" y="2788864"/>
            <a:ext cx="10144623" cy="128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15799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10114C1-4B7F-434C-BC46-43BA7CAABA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944" y="2788864"/>
            <a:ext cx="6828112" cy="128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744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0C8224-AB97-4B3F-96FF-FFDBFDF29F44}"/>
              </a:ext>
            </a:extLst>
          </p:cNvPr>
          <p:cNvSpPr txBox="1"/>
          <p:nvPr/>
        </p:nvSpPr>
        <p:spPr>
          <a:xfrm>
            <a:off x="3046828" y="1228397"/>
            <a:ext cx="6098344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Ложь.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Власть князя в Новгороде была сильно ограничена, его приглашало вече для военной функции.</a:t>
            </a:r>
          </a:p>
        </p:txBody>
      </p:sp>
    </p:spTree>
    <p:extLst>
      <p:ext uri="{BB962C8B-B14F-4D97-AF65-F5344CB8AC3E}">
        <p14:creationId xmlns:p14="http://schemas.microsoft.com/office/powerpoint/2010/main" val="1746322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FE7F2D1-8E33-47EA-BD38-C64B314C3B57}"/>
              </a:ext>
            </a:extLst>
          </p:cNvPr>
          <p:cNvSpPr txBox="1"/>
          <p:nvPr/>
        </p:nvSpPr>
        <p:spPr>
          <a:xfrm>
            <a:off x="5328139" y="1312803"/>
            <a:ext cx="6098344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№3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событие, посвященное выпуску данной медали, связано со временем правления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Олега Вещего?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5321AA-BFFC-4EC8-82FC-266A6E6D95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556" y="1312803"/>
            <a:ext cx="4869827" cy="463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009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EC5D649-8998-46DC-B8E5-AC37D6061299}"/>
              </a:ext>
            </a:extLst>
          </p:cNvPr>
          <p:cNvSpPr txBox="1"/>
          <p:nvPr/>
        </p:nvSpPr>
        <p:spPr>
          <a:xfrm>
            <a:off x="3201573" y="889843"/>
            <a:ext cx="6098344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Ложь.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медаль посвящена зарождению государственности, следовательно связана с Рюриком.</a:t>
            </a:r>
          </a:p>
        </p:txBody>
      </p:sp>
    </p:spTree>
    <p:extLst>
      <p:ext uri="{BB962C8B-B14F-4D97-AF65-F5344CB8AC3E}">
        <p14:creationId xmlns:p14="http://schemas.microsoft.com/office/powerpoint/2010/main" val="578405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4CF384-1FF5-4A34-951C-28943630225F}"/>
              </a:ext>
            </a:extLst>
          </p:cNvPr>
          <p:cNvSpPr txBox="1"/>
          <p:nvPr/>
        </p:nvSpPr>
        <p:spPr>
          <a:xfrm>
            <a:off x="5934077" y="1639278"/>
            <a:ext cx="6098344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№4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ли, что воина, который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 справа зовут Челубей?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619474-AA25-4601-912D-9D557900AF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95" y="1822172"/>
            <a:ext cx="5866476" cy="348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599392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D9D01AC2-EE7D-4E49-99EE-8E62E4E7E8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118</TotalTime>
  <Words>1211</Words>
  <Application>Microsoft Office PowerPoint</Application>
  <PresentationFormat>Широкоэкранный</PresentationFormat>
  <Paragraphs>190</Paragraphs>
  <Slides>54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7" baseType="lpstr"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Финицких Анастасия Сергеевна</dc:creator>
  <cp:lastModifiedBy>Финицких Анастасия Сергеевна</cp:lastModifiedBy>
  <cp:revision>16</cp:revision>
  <dcterms:created xsi:type="dcterms:W3CDTF">2020-10-15T19:33:15Z</dcterms:created>
  <dcterms:modified xsi:type="dcterms:W3CDTF">2020-12-18T12:35:07Z</dcterms:modified>
</cp:coreProperties>
</file>