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0" r:id="rId3"/>
    <p:sldId id="265" r:id="rId4"/>
    <p:sldId id="271" r:id="rId5"/>
    <p:sldId id="267" r:id="rId6"/>
    <p:sldId id="27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736600" y="1572421"/>
            <a:ext cx="11061700" cy="203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Оживи </a:t>
            </a:r>
            <a:r>
              <a:rPr lang="ru-RU" sz="5000" b="1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идею: </a:t>
            </a:r>
            <a: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цикл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мультимедийных занятий для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обучающихся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основной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школы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по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использованию GIF ресурсов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на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уроках изобразительного искусства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04114" y="406929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изобразительное искусство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4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50690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75272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Мудрилова</a:t>
            </a:r>
            <a:r>
              <a:rPr lang="ru-RU" sz="2000" dirty="0"/>
              <a:t> Ольга Анатольевна,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Лахтионова Маргарита Александровна,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</a:t>
            </a:r>
            <a:r>
              <a:rPr lang="en-US" sz="2000" b="1" dirty="0"/>
              <a:t> </a:t>
            </a:r>
            <a:r>
              <a:rPr lang="ru-RU" sz="2000" dirty="0" err="1"/>
              <a:t>Новосёлова</a:t>
            </a:r>
            <a:r>
              <a:rPr lang="ru-RU" sz="2000" dirty="0"/>
              <a:t> Татьяна Геннадьевна, кандидат педагогических наук, директор МБОУ  «Художественно-технологический лицей» г. Киров	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Крысова Виктория Анатольевна, кандидат педагогических наук, доцент, заведующий кафедрой дизайна и изобразительного </a:t>
            </a:r>
            <a:r>
              <a:rPr lang="ru-RU" sz="2000" dirty="0" smtClean="0"/>
              <a:t>искусства ФГБОУ </a:t>
            </a:r>
            <a:r>
              <a:rPr lang="ru-RU" sz="2000" dirty="0"/>
              <a:t>ВО «Вятский государственный университет», г. Киров</a:t>
            </a:r>
            <a:r>
              <a:rPr lang="ru-RU" sz="1000" dirty="0"/>
              <a:t>	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049" y="1731458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Низкий уровень познавательной активности обучающихся к художественной деятельности на уроках изобразительного искусства, связанный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с </a:t>
            </a:r>
            <a:r>
              <a:rPr lang="ru-RU" sz="2400" i="1" dirty="0"/>
              <a:t>недостаточным использованием учителями современных информационных технологий в учебном процессе.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4616" y="484593"/>
            <a:ext cx="1116574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/>
          </a:p>
          <a:p>
            <a:endParaRPr lang="ru-RU" sz="2400" i="1" dirty="0" smtClean="0"/>
          </a:p>
          <a:p>
            <a:r>
              <a:rPr lang="ru-RU" sz="2400" i="1" dirty="0" smtClean="0"/>
              <a:t>Противоречие </a:t>
            </a:r>
            <a:r>
              <a:rPr lang="ru-RU" sz="2400" i="1" dirty="0"/>
              <a:t>между </a:t>
            </a:r>
            <a:r>
              <a:rPr lang="ru-RU" sz="2400" b="1" i="1" dirty="0"/>
              <a:t>необходимостью </a:t>
            </a:r>
            <a:r>
              <a:rPr lang="ru-RU" sz="2400" i="1" dirty="0"/>
              <a:t>повышения познавательной активности </a:t>
            </a:r>
            <a:r>
              <a:rPr lang="ru-RU" sz="2400" i="1" dirty="0"/>
              <a:t>обучающихся к </a:t>
            </a:r>
            <a:r>
              <a:rPr lang="ru-RU" sz="2400" i="1" dirty="0"/>
              <a:t>художественной деятельности на уроках изобразительного искусства за счет использования инструментария современных информационных технологий и </a:t>
            </a:r>
            <a:r>
              <a:rPr lang="ru-RU" sz="2400" b="1" i="1" dirty="0"/>
              <a:t>недостаточной</a:t>
            </a:r>
            <a:r>
              <a:rPr lang="ru-RU" sz="2400" i="1" dirty="0"/>
              <a:t> разработанностью методического сопровождения таких уроков.</a:t>
            </a:r>
          </a:p>
          <a:p>
            <a:endParaRPr lang="ru-RU" sz="2400" i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206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9999" y="875931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9999" y="1961279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Развитие познавательной активности обучающихся к художественной деятельности на уроках изобразительного искусства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за </a:t>
            </a:r>
            <a:r>
              <a:rPr lang="ru-RU" sz="2400" i="1" dirty="0"/>
              <a:t>счет применения </a:t>
            </a:r>
            <a:r>
              <a:rPr lang="en-US" sz="2400" i="1" dirty="0"/>
              <a:t>GIF </a:t>
            </a:r>
            <a:r>
              <a:rPr lang="ru-RU" sz="2400" i="1" dirty="0"/>
              <a:t>ресурсов.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534837"/>
            <a:ext cx="1054210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  <a:p>
            <a:endParaRPr lang="ru-RU" sz="2400" i="1" dirty="0" smtClean="0"/>
          </a:p>
          <a:p>
            <a:r>
              <a:rPr lang="ru-RU" sz="2400" i="1" dirty="0" smtClean="0"/>
              <a:t>Цикл </a:t>
            </a:r>
            <a:r>
              <a:rPr lang="ru-RU" sz="2400" i="1" dirty="0"/>
              <a:t>мультимедийных занятий </a:t>
            </a:r>
            <a:r>
              <a:rPr lang="ru-RU" sz="2400" i="1"/>
              <a:t>для </a:t>
            </a:r>
            <a:r>
              <a:rPr lang="ru-RU" sz="2400" i="1"/>
              <a:t>обучающихся </a:t>
            </a:r>
            <a:r>
              <a:rPr lang="ru-RU" sz="2400" i="1" smtClean="0"/>
              <a:t>основной </a:t>
            </a:r>
            <a:r>
              <a:rPr lang="ru-RU" sz="2400" i="1" dirty="0"/>
              <a:t>школы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по </a:t>
            </a:r>
            <a:r>
              <a:rPr lang="ru-RU" sz="2400" i="1" dirty="0"/>
              <a:t>использованию</a:t>
            </a:r>
            <a:r>
              <a:rPr lang="en-US" sz="2400" i="1" dirty="0"/>
              <a:t> GIF</a:t>
            </a:r>
            <a:r>
              <a:rPr lang="ru-RU" sz="2400" i="1" dirty="0"/>
              <a:t> ресурсов на уроках изобразительного искусства (презентация, инструкционная карта для обучающихся по работе с </a:t>
            </a:r>
            <a:r>
              <a:rPr lang="en-US" sz="2400" i="1" dirty="0"/>
              <a:t>GIF</a:t>
            </a:r>
            <a:r>
              <a:rPr lang="ru-RU" sz="2400" i="1" dirty="0"/>
              <a:t> редакторами в качестве инструмента художественной деятельности, методические разработки для учителя по использованию GIF ресурсов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на </a:t>
            </a:r>
            <a:r>
              <a:rPr lang="ru-RU" sz="2400" i="1" dirty="0"/>
              <a:t>уроках изобразительного искусства)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3488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137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72</cp:revision>
  <dcterms:created xsi:type="dcterms:W3CDTF">2021-03-02T07:04:14Z</dcterms:created>
  <dcterms:modified xsi:type="dcterms:W3CDTF">2021-11-13T12:00:41Z</dcterms:modified>
</cp:coreProperties>
</file>