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676405" y="1994443"/>
            <a:ext cx="10905164" cy="10869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Математический драйв!: дидактическая игра по математике для развития умения решать практико-ориентированные задачи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48502" y="3217035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Математика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974903" y="4131435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 </a:t>
            </a:r>
            <a:b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Математические затейники</a:t>
            </a: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Пример: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/>
              <a:t>Шишкин Антон Дмитриевич, 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/>
              <a:t>Шишкин Антон Дмитриевич, Исаева Ольга Николаевна, </a:t>
            </a:r>
            <a:r>
              <a:rPr lang="ru-RU" sz="2000" dirty="0" err="1"/>
              <a:t>Черанёва</a:t>
            </a:r>
            <a:r>
              <a:rPr lang="ru-RU" sz="2000" dirty="0"/>
              <a:t> Анастасия Владимировна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Учитель: </a:t>
            </a:r>
            <a:r>
              <a:rPr lang="ru-RU" sz="2000" dirty="0"/>
              <a:t>Вершинина Марина Сергеевна, учитель математики Гимназии № 30, г. Курган	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Методист: </a:t>
            </a:r>
            <a:r>
              <a:rPr lang="ru-RU" sz="2000" dirty="0"/>
              <a:t>Зеленина Наталья Алексеевна, кандидат педагогических наук, доцент кафедры фундаментальной математики ФГБОУ ВО «Вятский государственный университет» </a:t>
            </a:r>
            <a:r>
              <a:rPr lang="ru-RU" sz="1000" dirty="0"/>
              <a:t>	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5973" y="2243332"/>
            <a:ext cx="108732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/>
              <a:t>Недостаточный уровень развития умения решать практико-ориентированные задачи по математике у учащихся 8-9 классов</a:t>
            </a:r>
            <a:endParaRPr lang="ru-RU" sz="36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454" y="1956222"/>
            <a:ext cx="1083181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Противоречие между необходимостью развития  умения применять математические знания в повседневной жизни и недостаточной разработанностью дидактических материалов в данной области для учащихся 8-9 классов</a:t>
            </a:r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228671"/>
            <a:ext cx="1082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000000"/>
                </a:solidFill>
              </a:rPr>
              <a:t>Развитие  у учащихся 8-9 классов умения решать практико-ориентированные задачи по математике</a:t>
            </a:r>
            <a:endParaRPr lang="ru-RU" sz="36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2551837"/>
            <a:ext cx="108175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Дидактическая игра для учащихся 8-9 классов, направленная на развитие умения решать практико-ориентированные задачи по математике 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204</Words>
  <Application>Microsoft Office PowerPoint</Application>
  <PresentationFormat>Широкоэкранный</PresentationFormat>
  <Paragraphs>23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Антон Шишкин</cp:lastModifiedBy>
  <cp:revision>49</cp:revision>
  <dcterms:created xsi:type="dcterms:W3CDTF">2021-03-02T07:04:14Z</dcterms:created>
  <dcterms:modified xsi:type="dcterms:W3CDTF">2021-11-15T12:16:10Z</dcterms:modified>
</cp:coreProperties>
</file>